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322" r:id="rId2"/>
    <p:sldId id="409" r:id="rId3"/>
    <p:sldId id="410" r:id="rId4"/>
    <p:sldId id="388" r:id="rId5"/>
    <p:sldId id="306" r:id="rId6"/>
    <p:sldId id="389" r:id="rId7"/>
    <p:sldId id="390" r:id="rId8"/>
    <p:sldId id="391" r:id="rId9"/>
    <p:sldId id="394" r:id="rId10"/>
    <p:sldId id="395" r:id="rId11"/>
    <p:sldId id="411" r:id="rId12"/>
    <p:sldId id="412" r:id="rId13"/>
    <p:sldId id="369" r:id="rId14"/>
    <p:sldId id="400" r:id="rId15"/>
    <p:sldId id="413" r:id="rId16"/>
    <p:sldId id="352" r:id="rId17"/>
    <p:sldId id="414" r:id="rId18"/>
    <p:sldId id="415" r:id="rId19"/>
    <p:sldId id="416" r:id="rId20"/>
    <p:sldId id="405" r:id="rId21"/>
    <p:sldId id="404" r:id="rId22"/>
    <p:sldId id="417" r:id="rId23"/>
    <p:sldId id="370" r:id="rId24"/>
    <p:sldId id="408" r:id="rId25"/>
    <p:sldId id="375" r:id="rId26"/>
    <p:sldId id="403" r:id="rId27"/>
    <p:sldId id="418" r:id="rId28"/>
    <p:sldId id="419" r:id="rId29"/>
    <p:sldId id="420" r:id="rId30"/>
    <p:sldId id="421" r:id="rId31"/>
    <p:sldId id="406" r:id="rId32"/>
    <p:sldId id="381" r:id="rId33"/>
    <p:sldId id="407" r:id="rId34"/>
    <p:sldId id="361" r:id="rId35"/>
    <p:sldId id="422" r:id="rId36"/>
    <p:sldId id="367" r:id="rId37"/>
    <p:sldId id="385" r:id="rId38"/>
    <p:sldId id="386" r:id="rId39"/>
    <p:sldId id="387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410"/>
            <p14:sldId id="388"/>
            <p14:sldId id="306"/>
            <p14:sldId id="389"/>
            <p14:sldId id="390"/>
            <p14:sldId id="391"/>
            <p14:sldId id="394"/>
            <p14:sldId id="395"/>
            <p14:sldId id="411"/>
            <p14:sldId id="412"/>
            <p14:sldId id="369"/>
            <p14:sldId id="400"/>
            <p14:sldId id="413"/>
            <p14:sldId id="352"/>
            <p14:sldId id="414"/>
            <p14:sldId id="415"/>
            <p14:sldId id="416"/>
            <p14:sldId id="405"/>
            <p14:sldId id="404"/>
            <p14:sldId id="417"/>
            <p14:sldId id="370"/>
            <p14:sldId id="408"/>
            <p14:sldId id="375"/>
            <p14:sldId id="403"/>
            <p14:sldId id="418"/>
            <p14:sldId id="419"/>
            <p14:sldId id="420"/>
            <p14:sldId id="421"/>
            <p14:sldId id="406"/>
            <p14:sldId id="381"/>
            <p14:sldId id="407"/>
            <p14:sldId id="361"/>
            <p14:sldId id="422"/>
            <p14:sldId id="367"/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8E6DA"/>
    <a:srgbClr val="FF3300"/>
    <a:srgbClr val="8BB0CF"/>
    <a:srgbClr val="7AA5C8"/>
    <a:srgbClr val="42739C"/>
    <a:srgbClr val="FF5B5B"/>
    <a:srgbClr val="FFFF66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19" d="100"/>
          <a:sy n="119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E1063-9CF8-4524-AFB8-E16E5B8EE4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FF7E3201-2AA7-404C-8979-5FEED948ED7B}">
      <dgm:prSet custT="1"/>
      <dgm:spPr/>
      <dgm:t>
        <a:bodyPr/>
        <a:lstStyle/>
        <a:p>
          <a:pPr algn="ctr" rtl="0" latinLnBrk="1"/>
          <a:r>
            <a:rPr lang="ko-KR" altLang="en-US" sz="1000" dirty="0" smtClean="0"/>
            <a:t>연결 종료 </a:t>
          </a:r>
          <a:endParaRPr lang="ko-KR" altLang="en-US" sz="1000" dirty="0"/>
        </a:p>
      </dgm:t>
    </dgm:pt>
    <dgm:pt modelId="{0ABC4D26-2F9A-4C12-AA54-31948514DF2D}" type="par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FF4D395-EA0E-4B4C-B697-C3AC8FF7C763}" type="sib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30739CA-ECD7-481F-BB6D-431754725EB8}" type="pres">
      <dgm:prSet presAssocID="{D2BE1063-9CF8-4524-AFB8-E16E5B8EE4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C74316-317A-4352-A620-3B88E61C8036}" type="pres">
      <dgm:prSet presAssocID="{FF7E3201-2AA7-404C-8979-5FEED948ED7B}" presName="parentText" presStyleLbl="node1" presStyleIdx="0" presStyleCnt="1" custLinFactNeighborY="550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66F3BB-EBBB-4A22-9CF2-817A8E981705}" type="presOf" srcId="{FF7E3201-2AA7-404C-8979-5FEED948ED7B}" destId="{FAC74316-317A-4352-A620-3B88E61C8036}" srcOrd="0" destOrd="0" presId="urn:microsoft.com/office/officeart/2005/8/layout/vList2"/>
    <dgm:cxn modelId="{7CFAF7A9-6686-4509-A136-1C6308FE953B}" srcId="{D2BE1063-9CF8-4524-AFB8-E16E5B8EE445}" destId="{FF7E3201-2AA7-404C-8979-5FEED948ED7B}" srcOrd="0" destOrd="0" parTransId="{0ABC4D26-2F9A-4C12-AA54-31948514DF2D}" sibTransId="{4FF4D395-EA0E-4B4C-B697-C3AC8FF7C763}"/>
    <dgm:cxn modelId="{4919D5A9-0606-48B4-8F83-555C44AEFF12}" type="presOf" srcId="{D2BE1063-9CF8-4524-AFB8-E16E5B8EE445}" destId="{430739CA-ECD7-481F-BB6D-431754725EB8}" srcOrd="0" destOrd="0" presId="urn:microsoft.com/office/officeart/2005/8/layout/vList2"/>
    <dgm:cxn modelId="{B882A1EF-FFCB-480F-B63D-B45D2196669F}" type="presParOf" srcId="{430739CA-ECD7-481F-BB6D-431754725EB8}" destId="{FAC74316-317A-4352-A620-3B88E61C80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4316-317A-4352-A620-3B88E61C8036}">
      <dsp:nvSpPr>
        <dsp:cNvPr id="0" name=""/>
        <dsp:cNvSpPr/>
      </dsp:nvSpPr>
      <dsp:spPr>
        <a:xfrm>
          <a:off x="0" y="105"/>
          <a:ext cx="2235855" cy="154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smtClean="0"/>
            <a:t>연결 종료 </a:t>
          </a:r>
          <a:endParaRPr lang="ko-KR" altLang="en-US" sz="1000" kern="1200" dirty="0"/>
        </a:p>
      </dsp:txBody>
      <dsp:txXfrm>
        <a:off x="7555" y="7660"/>
        <a:ext cx="2220745" cy="139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4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santa.com/products/bina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00"/>
                </a:solidFill>
              </a:rPr>
              <a:pPr/>
              <a:t>1</a:t>
            </a:fld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ko-KR" altLang="en-US" dirty="0" smtClean="0"/>
              <a:t>헤더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881188"/>
            <a:ext cx="6229350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1417834" y="2763748"/>
            <a:ext cx="5744514" cy="2208944"/>
          </a:xfrm>
          <a:custGeom>
            <a:avLst/>
            <a:gdLst>
              <a:gd name="connsiteX0" fmla="*/ 2411002 w 5744514"/>
              <a:gd name="connsiteY0" fmla="*/ 17124 h 2208944"/>
              <a:gd name="connsiteX1" fmla="*/ 2325384 w 5744514"/>
              <a:gd name="connsiteY1" fmla="*/ 6850 h 2208944"/>
              <a:gd name="connsiteX2" fmla="*/ 2226067 w 5744514"/>
              <a:gd name="connsiteY2" fmla="*/ 0 h 2208944"/>
              <a:gd name="connsiteX3" fmla="*/ 2078804 w 5744514"/>
              <a:gd name="connsiteY3" fmla="*/ 3425 h 2208944"/>
              <a:gd name="connsiteX4" fmla="*/ 2061681 w 5744514"/>
              <a:gd name="connsiteY4" fmla="*/ 6850 h 2208944"/>
              <a:gd name="connsiteX5" fmla="*/ 2013735 w 5744514"/>
              <a:gd name="connsiteY5" fmla="*/ 10274 h 2208944"/>
              <a:gd name="connsiteX6" fmla="*/ 2003460 w 5744514"/>
              <a:gd name="connsiteY6" fmla="*/ 13699 h 2208944"/>
              <a:gd name="connsiteX7" fmla="*/ 1945240 w 5744514"/>
              <a:gd name="connsiteY7" fmla="*/ 23973 h 2208944"/>
              <a:gd name="connsiteX8" fmla="*/ 1928117 w 5744514"/>
              <a:gd name="connsiteY8" fmla="*/ 27398 h 2208944"/>
              <a:gd name="connsiteX9" fmla="*/ 1910993 w 5744514"/>
              <a:gd name="connsiteY9" fmla="*/ 34248 h 2208944"/>
              <a:gd name="connsiteX10" fmla="*/ 1890445 w 5744514"/>
              <a:gd name="connsiteY10" fmla="*/ 37672 h 2208944"/>
              <a:gd name="connsiteX11" fmla="*/ 1849348 w 5744514"/>
              <a:gd name="connsiteY11" fmla="*/ 44522 h 2208944"/>
              <a:gd name="connsiteX12" fmla="*/ 1839074 w 5744514"/>
              <a:gd name="connsiteY12" fmla="*/ 47946 h 2208944"/>
              <a:gd name="connsiteX13" fmla="*/ 1825375 w 5744514"/>
              <a:gd name="connsiteY13" fmla="*/ 51371 h 2208944"/>
              <a:gd name="connsiteX14" fmla="*/ 1801402 w 5744514"/>
              <a:gd name="connsiteY14" fmla="*/ 65070 h 2208944"/>
              <a:gd name="connsiteX15" fmla="*/ 1780854 w 5744514"/>
              <a:gd name="connsiteY15" fmla="*/ 71919 h 2208944"/>
              <a:gd name="connsiteX16" fmla="*/ 1767155 w 5744514"/>
              <a:gd name="connsiteY16" fmla="*/ 82194 h 2208944"/>
              <a:gd name="connsiteX17" fmla="*/ 1756881 w 5744514"/>
              <a:gd name="connsiteY17" fmla="*/ 85618 h 2208944"/>
              <a:gd name="connsiteX18" fmla="*/ 1739757 w 5744514"/>
              <a:gd name="connsiteY18" fmla="*/ 102742 h 2208944"/>
              <a:gd name="connsiteX19" fmla="*/ 1729483 w 5744514"/>
              <a:gd name="connsiteY19" fmla="*/ 143839 h 2208944"/>
              <a:gd name="connsiteX20" fmla="*/ 1726058 w 5744514"/>
              <a:gd name="connsiteY20" fmla="*/ 157537 h 2208944"/>
              <a:gd name="connsiteX21" fmla="*/ 1715784 w 5744514"/>
              <a:gd name="connsiteY21" fmla="*/ 215758 h 2208944"/>
              <a:gd name="connsiteX22" fmla="*/ 1695236 w 5744514"/>
              <a:gd name="connsiteY22" fmla="*/ 222607 h 2208944"/>
              <a:gd name="connsiteX23" fmla="*/ 1678112 w 5744514"/>
              <a:gd name="connsiteY23" fmla="*/ 229456 h 2208944"/>
              <a:gd name="connsiteX24" fmla="*/ 1664413 w 5744514"/>
              <a:gd name="connsiteY24" fmla="*/ 236306 h 2208944"/>
              <a:gd name="connsiteX25" fmla="*/ 1643865 w 5744514"/>
              <a:gd name="connsiteY25" fmla="*/ 243155 h 2208944"/>
              <a:gd name="connsiteX26" fmla="*/ 1626741 w 5744514"/>
              <a:gd name="connsiteY26" fmla="*/ 253430 h 2208944"/>
              <a:gd name="connsiteX27" fmla="*/ 1616467 w 5744514"/>
              <a:gd name="connsiteY27" fmla="*/ 263704 h 2208944"/>
              <a:gd name="connsiteX28" fmla="*/ 1589069 w 5744514"/>
              <a:gd name="connsiteY28" fmla="*/ 270553 h 2208944"/>
              <a:gd name="connsiteX29" fmla="*/ 1482903 w 5744514"/>
              <a:gd name="connsiteY29" fmla="*/ 280827 h 2208944"/>
              <a:gd name="connsiteX30" fmla="*/ 1356188 w 5744514"/>
              <a:gd name="connsiteY30" fmla="*/ 287677 h 2208944"/>
              <a:gd name="connsiteX31" fmla="*/ 1219200 w 5744514"/>
              <a:gd name="connsiteY31" fmla="*/ 297951 h 2208944"/>
              <a:gd name="connsiteX32" fmla="*/ 1164404 w 5744514"/>
              <a:gd name="connsiteY32" fmla="*/ 304800 h 2208944"/>
              <a:gd name="connsiteX33" fmla="*/ 1082211 w 5744514"/>
              <a:gd name="connsiteY33" fmla="*/ 311650 h 2208944"/>
              <a:gd name="connsiteX34" fmla="*/ 1041114 w 5744514"/>
              <a:gd name="connsiteY34" fmla="*/ 318499 h 2208944"/>
              <a:gd name="connsiteX35" fmla="*/ 982894 w 5744514"/>
              <a:gd name="connsiteY35" fmla="*/ 325349 h 2208944"/>
              <a:gd name="connsiteX36" fmla="*/ 931523 w 5744514"/>
              <a:gd name="connsiteY36" fmla="*/ 328773 h 2208944"/>
              <a:gd name="connsiteX37" fmla="*/ 801384 w 5744514"/>
              <a:gd name="connsiteY37" fmla="*/ 335623 h 2208944"/>
              <a:gd name="connsiteX38" fmla="*/ 719191 w 5744514"/>
              <a:gd name="connsiteY38" fmla="*/ 332198 h 2208944"/>
              <a:gd name="connsiteX39" fmla="*/ 684944 w 5744514"/>
              <a:gd name="connsiteY39" fmla="*/ 328773 h 2208944"/>
              <a:gd name="connsiteX40" fmla="*/ 609600 w 5744514"/>
              <a:gd name="connsiteY40" fmla="*/ 325349 h 2208944"/>
              <a:gd name="connsiteX41" fmla="*/ 541105 w 5744514"/>
              <a:gd name="connsiteY41" fmla="*/ 318499 h 2208944"/>
              <a:gd name="connsiteX42" fmla="*/ 482885 w 5744514"/>
              <a:gd name="connsiteY42" fmla="*/ 315074 h 2208944"/>
              <a:gd name="connsiteX43" fmla="*/ 383568 w 5744514"/>
              <a:gd name="connsiteY43" fmla="*/ 304800 h 2208944"/>
              <a:gd name="connsiteX44" fmla="*/ 342472 w 5744514"/>
              <a:gd name="connsiteY44" fmla="*/ 301376 h 2208944"/>
              <a:gd name="connsiteX45" fmla="*/ 164386 w 5744514"/>
              <a:gd name="connsiteY45" fmla="*/ 304800 h 2208944"/>
              <a:gd name="connsiteX46" fmla="*/ 143838 w 5744514"/>
              <a:gd name="connsiteY46" fmla="*/ 308225 h 2208944"/>
              <a:gd name="connsiteX47" fmla="*/ 92467 w 5744514"/>
              <a:gd name="connsiteY47" fmla="*/ 315074 h 2208944"/>
              <a:gd name="connsiteX48" fmla="*/ 85618 w 5744514"/>
              <a:gd name="connsiteY48" fmla="*/ 325349 h 2208944"/>
              <a:gd name="connsiteX49" fmla="*/ 71919 w 5744514"/>
              <a:gd name="connsiteY49" fmla="*/ 339048 h 2208944"/>
              <a:gd name="connsiteX50" fmla="*/ 61645 w 5744514"/>
              <a:gd name="connsiteY50" fmla="*/ 359596 h 2208944"/>
              <a:gd name="connsiteX51" fmla="*/ 51370 w 5744514"/>
              <a:gd name="connsiteY51" fmla="*/ 380144 h 2208944"/>
              <a:gd name="connsiteX52" fmla="*/ 47946 w 5744514"/>
              <a:gd name="connsiteY52" fmla="*/ 397268 h 2208944"/>
              <a:gd name="connsiteX53" fmla="*/ 44521 w 5744514"/>
              <a:gd name="connsiteY53" fmla="*/ 421241 h 2208944"/>
              <a:gd name="connsiteX54" fmla="*/ 34247 w 5744514"/>
              <a:gd name="connsiteY54" fmla="*/ 434940 h 2208944"/>
              <a:gd name="connsiteX55" fmla="*/ 27397 w 5744514"/>
              <a:gd name="connsiteY55" fmla="*/ 452063 h 2208944"/>
              <a:gd name="connsiteX56" fmla="*/ 23973 w 5744514"/>
              <a:gd name="connsiteY56" fmla="*/ 469187 h 2208944"/>
              <a:gd name="connsiteX57" fmla="*/ 17123 w 5744514"/>
              <a:gd name="connsiteY57" fmla="*/ 493160 h 2208944"/>
              <a:gd name="connsiteX58" fmla="*/ 13699 w 5744514"/>
              <a:gd name="connsiteY58" fmla="*/ 506859 h 2208944"/>
              <a:gd name="connsiteX59" fmla="*/ 10274 w 5744514"/>
              <a:gd name="connsiteY59" fmla="*/ 541106 h 2208944"/>
              <a:gd name="connsiteX60" fmla="*/ 6849 w 5744514"/>
              <a:gd name="connsiteY60" fmla="*/ 578778 h 2208944"/>
              <a:gd name="connsiteX61" fmla="*/ 3424 w 5744514"/>
              <a:gd name="connsiteY61" fmla="*/ 602751 h 2208944"/>
              <a:gd name="connsiteX62" fmla="*/ 0 w 5744514"/>
              <a:gd name="connsiteY62" fmla="*/ 630149 h 2208944"/>
              <a:gd name="connsiteX63" fmla="*/ 3424 w 5744514"/>
              <a:gd name="connsiteY63" fmla="*/ 856180 h 2208944"/>
              <a:gd name="connsiteX64" fmla="*/ 6849 w 5744514"/>
              <a:gd name="connsiteY64" fmla="*/ 904126 h 2208944"/>
              <a:gd name="connsiteX65" fmla="*/ 10274 w 5744514"/>
              <a:gd name="connsiteY65" fmla="*/ 993169 h 2208944"/>
              <a:gd name="connsiteX66" fmla="*/ 6849 w 5744514"/>
              <a:gd name="connsiteY66" fmla="*/ 1123308 h 2208944"/>
              <a:gd name="connsiteX67" fmla="*/ 13699 w 5744514"/>
              <a:gd name="connsiteY67" fmla="*/ 1239749 h 2208944"/>
              <a:gd name="connsiteX68" fmla="*/ 17123 w 5744514"/>
              <a:gd name="connsiteY68" fmla="*/ 1301394 h 2208944"/>
              <a:gd name="connsiteX69" fmla="*/ 20548 w 5744514"/>
              <a:gd name="connsiteY69" fmla="*/ 1342490 h 2208944"/>
              <a:gd name="connsiteX70" fmla="*/ 27397 w 5744514"/>
              <a:gd name="connsiteY70" fmla="*/ 1688387 h 2208944"/>
              <a:gd name="connsiteX71" fmla="*/ 37672 w 5744514"/>
              <a:gd name="connsiteY71" fmla="*/ 1852773 h 2208944"/>
              <a:gd name="connsiteX72" fmla="*/ 47946 w 5744514"/>
              <a:gd name="connsiteY72" fmla="*/ 1897295 h 2208944"/>
              <a:gd name="connsiteX73" fmla="*/ 51370 w 5744514"/>
              <a:gd name="connsiteY73" fmla="*/ 1910994 h 2208944"/>
              <a:gd name="connsiteX74" fmla="*/ 65069 w 5744514"/>
              <a:gd name="connsiteY74" fmla="*/ 1952090 h 2208944"/>
              <a:gd name="connsiteX75" fmla="*/ 68494 w 5744514"/>
              <a:gd name="connsiteY75" fmla="*/ 1972639 h 2208944"/>
              <a:gd name="connsiteX76" fmla="*/ 78768 w 5744514"/>
              <a:gd name="connsiteY76" fmla="*/ 1993187 h 2208944"/>
              <a:gd name="connsiteX77" fmla="*/ 85618 w 5744514"/>
              <a:gd name="connsiteY77" fmla="*/ 2010310 h 2208944"/>
              <a:gd name="connsiteX78" fmla="*/ 89042 w 5744514"/>
              <a:gd name="connsiteY78" fmla="*/ 2027434 h 2208944"/>
              <a:gd name="connsiteX79" fmla="*/ 109591 w 5744514"/>
              <a:gd name="connsiteY79" fmla="*/ 2054832 h 2208944"/>
              <a:gd name="connsiteX80" fmla="*/ 136988 w 5744514"/>
              <a:gd name="connsiteY80" fmla="*/ 2095928 h 2208944"/>
              <a:gd name="connsiteX81" fmla="*/ 147263 w 5744514"/>
              <a:gd name="connsiteY81" fmla="*/ 2102778 h 2208944"/>
              <a:gd name="connsiteX82" fmla="*/ 171236 w 5744514"/>
              <a:gd name="connsiteY82" fmla="*/ 2126751 h 2208944"/>
              <a:gd name="connsiteX83" fmla="*/ 202058 w 5744514"/>
              <a:gd name="connsiteY83" fmla="*/ 2147299 h 2208944"/>
              <a:gd name="connsiteX84" fmla="*/ 226031 w 5744514"/>
              <a:gd name="connsiteY84" fmla="*/ 2157573 h 2208944"/>
              <a:gd name="connsiteX85" fmla="*/ 236305 w 5744514"/>
              <a:gd name="connsiteY85" fmla="*/ 2160998 h 2208944"/>
              <a:gd name="connsiteX86" fmla="*/ 260278 w 5744514"/>
              <a:gd name="connsiteY86" fmla="*/ 2164423 h 2208944"/>
              <a:gd name="connsiteX87" fmla="*/ 287676 w 5744514"/>
              <a:gd name="connsiteY87" fmla="*/ 2174697 h 2208944"/>
              <a:gd name="connsiteX88" fmla="*/ 345896 w 5744514"/>
              <a:gd name="connsiteY88" fmla="*/ 2184971 h 2208944"/>
              <a:gd name="connsiteX89" fmla="*/ 428090 w 5744514"/>
              <a:gd name="connsiteY89" fmla="*/ 2191821 h 2208944"/>
              <a:gd name="connsiteX90" fmla="*/ 544530 w 5744514"/>
              <a:gd name="connsiteY90" fmla="*/ 2202095 h 2208944"/>
              <a:gd name="connsiteX91" fmla="*/ 575353 w 5744514"/>
              <a:gd name="connsiteY91" fmla="*/ 2205519 h 2208944"/>
              <a:gd name="connsiteX92" fmla="*/ 736314 w 5744514"/>
              <a:gd name="connsiteY92" fmla="*/ 2208944 h 2208944"/>
              <a:gd name="connsiteX93" fmla="*/ 1000018 w 5744514"/>
              <a:gd name="connsiteY93" fmla="*/ 2202095 h 2208944"/>
              <a:gd name="connsiteX94" fmla="*/ 1054813 w 5744514"/>
              <a:gd name="connsiteY94" fmla="*/ 2198670 h 2208944"/>
              <a:gd name="connsiteX95" fmla="*/ 1140431 w 5744514"/>
              <a:gd name="connsiteY95" fmla="*/ 2195245 h 2208944"/>
              <a:gd name="connsiteX96" fmla="*/ 3417869 w 5744514"/>
              <a:gd name="connsiteY96" fmla="*/ 2195245 h 2208944"/>
              <a:gd name="connsiteX97" fmla="*/ 3548009 w 5744514"/>
              <a:gd name="connsiteY97" fmla="*/ 2188396 h 2208944"/>
              <a:gd name="connsiteX98" fmla="*/ 3715820 w 5744514"/>
              <a:gd name="connsiteY98" fmla="*/ 2184971 h 2208944"/>
              <a:gd name="connsiteX99" fmla="*/ 3852809 w 5744514"/>
              <a:gd name="connsiteY99" fmla="*/ 2178122 h 2208944"/>
              <a:gd name="connsiteX100" fmla="*/ 3893905 w 5744514"/>
              <a:gd name="connsiteY100" fmla="*/ 2174697 h 2208944"/>
              <a:gd name="connsiteX101" fmla="*/ 3952126 w 5744514"/>
              <a:gd name="connsiteY101" fmla="*/ 2171272 h 2208944"/>
              <a:gd name="connsiteX102" fmla="*/ 4010346 w 5744514"/>
              <a:gd name="connsiteY102" fmla="*/ 2164423 h 2208944"/>
              <a:gd name="connsiteX103" fmla="*/ 4037744 w 5744514"/>
              <a:gd name="connsiteY103" fmla="*/ 2160998 h 2208944"/>
              <a:gd name="connsiteX104" fmla="*/ 4071991 w 5744514"/>
              <a:gd name="connsiteY104" fmla="*/ 2157573 h 2208944"/>
              <a:gd name="connsiteX105" fmla="*/ 4092539 w 5744514"/>
              <a:gd name="connsiteY105" fmla="*/ 2154149 h 2208944"/>
              <a:gd name="connsiteX106" fmla="*/ 4130211 w 5744514"/>
              <a:gd name="connsiteY106" fmla="*/ 2150724 h 2208944"/>
              <a:gd name="connsiteX107" fmla="*/ 4164458 w 5744514"/>
              <a:gd name="connsiteY107" fmla="*/ 2143874 h 2208944"/>
              <a:gd name="connsiteX108" fmla="*/ 4195281 w 5744514"/>
              <a:gd name="connsiteY108" fmla="*/ 2140450 h 2208944"/>
              <a:gd name="connsiteX109" fmla="*/ 4215829 w 5744514"/>
              <a:gd name="connsiteY109" fmla="*/ 2133600 h 2208944"/>
              <a:gd name="connsiteX110" fmla="*/ 4256926 w 5744514"/>
              <a:gd name="connsiteY110" fmla="*/ 2126751 h 2208944"/>
              <a:gd name="connsiteX111" fmla="*/ 4277474 w 5744514"/>
              <a:gd name="connsiteY111" fmla="*/ 2123326 h 2208944"/>
              <a:gd name="connsiteX112" fmla="*/ 4332269 w 5744514"/>
              <a:gd name="connsiteY112" fmla="*/ 2116477 h 2208944"/>
              <a:gd name="connsiteX113" fmla="*/ 4342544 w 5744514"/>
              <a:gd name="connsiteY113" fmla="*/ 2109627 h 2208944"/>
              <a:gd name="connsiteX114" fmla="*/ 4359667 w 5744514"/>
              <a:gd name="connsiteY114" fmla="*/ 2106203 h 2208944"/>
              <a:gd name="connsiteX115" fmla="*/ 4414463 w 5744514"/>
              <a:gd name="connsiteY115" fmla="*/ 2099353 h 2208944"/>
              <a:gd name="connsiteX116" fmla="*/ 4479532 w 5744514"/>
              <a:gd name="connsiteY116" fmla="*/ 2089079 h 2208944"/>
              <a:gd name="connsiteX117" fmla="*/ 4537753 w 5744514"/>
              <a:gd name="connsiteY117" fmla="*/ 2082230 h 2208944"/>
              <a:gd name="connsiteX118" fmla="*/ 4578849 w 5744514"/>
              <a:gd name="connsiteY118" fmla="*/ 2075380 h 2208944"/>
              <a:gd name="connsiteX119" fmla="*/ 4630220 w 5744514"/>
              <a:gd name="connsiteY119" fmla="*/ 2071955 h 2208944"/>
              <a:gd name="connsiteX120" fmla="*/ 4712413 w 5744514"/>
              <a:gd name="connsiteY120" fmla="*/ 2065106 h 2208944"/>
              <a:gd name="connsiteX121" fmla="*/ 4890499 w 5744514"/>
              <a:gd name="connsiteY121" fmla="*/ 2058256 h 2208944"/>
              <a:gd name="connsiteX122" fmla="*/ 4924746 w 5744514"/>
              <a:gd name="connsiteY122" fmla="*/ 2054832 h 2208944"/>
              <a:gd name="connsiteX123" fmla="*/ 5037762 w 5744514"/>
              <a:gd name="connsiteY123" fmla="*/ 2047982 h 2208944"/>
              <a:gd name="connsiteX124" fmla="*/ 5089132 w 5744514"/>
              <a:gd name="connsiteY124" fmla="*/ 2044558 h 2208944"/>
              <a:gd name="connsiteX125" fmla="*/ 5150777 w 5744514"/>
              <a:gd name="connsiteY125" fmla="*/ 2037708 h 2208944"/>
              <a:gd name="connsiteX126" fmla="*/ 5195299 w 5744514"/>
              <a:gd name="connsiteY126" fmla="*/ 2034283 h 2208944"/>
              <a:gd name="connsiteX127" fmla="*/ 5267218 w 5744514"/>
              <a:gd name="connsiteY127" fmla="*/ 2024009 h 2208944"/>
              <a:gd name="connsiteX128" fmla="*/ 5322013 w 5744514"/>
              <a:gd name="connsiteY128" fmla="*/ 2013735 h 2208944"/>
              <a:gd name="connsiteX129" fmla="*/ 5366535 w 5744514"/>
              <a:gd name="connsiteY129" fmla="*/ 2000036 h 2208944"/>
              <a:gd name="connsiteX130" fmla="*/ 5383658 w 5744514"/>
              <a:gd name="connsiteY130" fmla="*/ 1996612 h 2208944"/>
              <a:gd name="connsiteX131" fmla="*/ 5428179 w 5744514"/>
              <a:gd name="connsiteY131" fmla="*/ 1976063 h 2208944"/>
              <a:gd name="connsiteX132" fmla="*/ 5438454 w 5744514"/>
              <a:gd name="connsiteY132" fmla="*/ 1972639 h 2208944"/>
              <a:gd name="connsiteX133" fmla="*/ 5472701 w 5744514"/>
              <a:gd name="connsiteY133" fmla="*/ 1958940 h 2208944"/>
              <a:gd name="connsiteX134" fmla="*/ 5500099 w 5744514"/>
              <a:gd name="connsiteY134" fmla="*/ 1945241 h 2208944"/>
              <a:gd name="connsiteX135" fmla="*/ 5554894 w 5744514"/>
              <a:gd name="connsiteY135" fmla="*/ 1900719 h 2208944"/>
              <a:gd name="connsiteX136" fmla="*/ 5602840 w 5744514"/>
              <a:gd name="connsiteY136" fmla="*/ 1856198 h 2208944"/>
              <a:gd name="connsiteX137" fmla="*/ 5630238 w 5744514"/>
              <a:gd name="connsiteY137" fmla="*/ 1818526 h 2208944"/>
              <a:gd name="connsiteX138" fmla="*/ 5650786 w 5744514"/>
              <a:gd name="connsiteY138" fmla="*/ 1780854 h 2208944"/>
              <a:gd name="connsiteX139" fmla="*/ 5671335 w 5744514"/>
              <a:gd name="connsiteY139" fmla="*/ 1739758 h 2208944"/>
              <a:gd name="connsiteX140" fmla="*/ 5678184 w 5744514"/>
              <a:gd name="connsiteY140" fmla="*/ 1729483 h 2208944"/>
              <a:gd name="connsiteX141" fmla="*/ 5688458 w 5744514"/>
              <a:gd name="connsiteY141" fmla="*/ 1708935 h 2208944"/>
              <a:gd name="connsiteX142" fmla="*/ 5702157 w 5744514"/>
              <a:gd name="connsiteY142" fmla="*/ 1684962 h 2208944"/>
              <a:gd name="connsiteX143" fmla="*/ 5719281 w 5744514"/>
              <a:gd name="connsiteY143" fmla="*/ 1637016 h 2208944"/>
              <a:gd name="connsiteX144" fmla="*/ 5729555 w 5744514"/>
              <a:gd name="connsiteY144" fmla="*/ 1599344 h 2208944"/>
              <a:gd name="connsiteX145" fmla="*/ 5739829 w 5744514"/>
              <a:gd name="connsiteY145" fmla="*/ 1530850 h 2208944"/>
              <a:gd name="connsiteX146" fmla="*/ 5739829 w 5744514"/>
              <a:gd name="connsiteY146" fmla="*/ 1308243 h 2208944"/>
              <a:gd name="connsiteX147" fmla="*/ 5732979 w 5744514"/>
              <a:gd name="connsiteY147" fmla="*/ 1246598 h 2208944"/>
              <a:gd name="connsiteX148" fmla="*/ 5726130 w 5744514"/>
              <a:gd name="connsiteY148" fmla="*/ 1205501 h 2208944"/>
              <a:gd name="connsiteX149" fmla="*/ 5719281 w 5744514"/>
              <a:gd name="connsiteY149" fmla="*/ 1137007 h 2208944"/>
              <a:gd name="connsiteX150" fmla="*/ 5715856 w 5744514"/>
              <a:gd name="connsiteY150" fmla="*/ 1123308 h 2208944"/>
              <a:gd name="connsiteX151" fmla="*/ 5709006 w 5744514"/>
              <a:gd name="connsiteY151" fmla="*/ 1089061 h 2208944"/>
              <a:gd name="connsiteX152" fmla="*/ 5702157 w 5744514"/>
              <a:gd name="connsiteY152" fmla="*/ 989744 h 2208944"/>
              <a:gd name="connsiteX153" fmla="*/ 5691883 w 5744514"/>
              <a:gd name="connsiteY153" fmla="*/ 931524 h 2208944"/>
              <a:gd name="connsiteX154" fmla="*/ 5678184 w 5744514"/>
              <a:gd name="connsiteY154" fmla="*/ 863030 h 2208944"/>
              <a:gd name="connsiteX155" fmla="*/ 5674759 w 5744514"/>
              <a:gd name="connsiteY155" fmla="*/ 849331 h 2208944"/>
              <a:gd name="connsiteX156" fmla="*/ 5667910 w 5744514"/>
              <a:gd name="connsiteY156" fmla="*/ 797960 h 2208944"/>
              <a:gd name="connsiteX157" fmla="*/ 5664485 w 5744514"/>
              <a:gd name="connsiteY157" fmla="*/ 784261 h 2208944"/>
              <a:gd name="connsiteX158" fmla="*/ 5661060 w 5744514"/>
              <a:gd name="connsiteY158" fmla="*/ 767137 h 2208944"/>
              <a:gd name="connsiteX159" fmla="*/ 5657636 w 5744514"/>
              <a:gd name="connsiteY159" fmla="*/ 739740 h 2208944"/>
              <a:gd name="connsiteX160" fmla="*/ 5647362 w 5744514"/>
              <a:gd name="connsiteY160" fmla="*/ 671245 h 2208944"/>
              <a:gd name="connsiteX161" fmla="*/ 5640512 w 5744514"/>
              <a:gd name="connsiteY161" fmla="*/ 636998 h 2208944"/>
              <a:gd name="connsiteX162" fmla="*/ 5633663 w 5744514"/>
              <a:gd name="connsiteY162" fmla="*/ 585627 h 2208944"/>
              <a:gd name="connsiteX163" fmla="*/ 5630238 w 5744514"/>
              <a:gd name="connsiteY163" fmla="*/ 558230 h 2208944"/>
              <a:gd name="connsiteX164" fmla="*/ 5626813 w 5744514"/>
              <a:gd name="connsiteY164" fmla="*/ 541106 h 2208944"/>
              <a:gd name="connsiteX165" fmla="*/ 5609690 w 5744514"/>
              <a:gd name="connsiteY165" fmla="*/ 469187 h 2208944"/>
              <a:gd name="connsiteX166" fmla="*/ 5606265 w 5744514"/>
              <a:gd name="connsiteY166" fmla="*/ 458913 h 2208944"/>
              <a:gd name="connsiteX167" fmla="*/ 5602840 w 5744514"/>
              <a:gd name="connsiteY167" fmla="*/ 445214 h 2208944"/>
              <a:gd name="connsiteX168" fmla="*/ 5592566 w 5744514"/>
              <a:gd name="connsiteY168" fmla="*/ 431515 h 2208944"/>
              <a:gd name="connsiteX169" fmla="*/ 5585717 w 5744514"/>
              <a:gd name="connsiteY169" fmla="*/ 421241 h 2208944"/>
              <a:gd name="connsiteX170" fmla="*/ 5575442 w 5744514"/>
              <a:gd name="connsiteY170" fmla="*/ 414391 h 2208944"/>
              <a:gd name="connsiteX171" fmla="*/ 5503523 w 5744514"/>
              <a:gd name="connsiteY171" fmla="*/ 397268 h 2208944"/>
              <a:gd name="connsiteX172" fmla="*/ 5479550 w 5744514"/>
              <a:gd name="connsiteY172" fmla="*/ 390418 h 2208944"/>
              <a:gd name="connsiteX173" fmla="*/ 5455577 w 5744514"/>
              <a:gd name="connsiteY173" fmla="*/ 383569 h 2208944"/>
              <a:gd name="connsiteX174" fmla="*/ 5387083 w 5744514"/>
              <a:gd name="connsiteY174" fmla="*/ 373295 h 2208944"/>
              <a:gd name="connsiteX175" fmla="*/ 5256944 w 5744514"/>
              <a:gd name="connsiteY175" fmla="*/ 366445 h 2208944"/>
              <a:gd name="connsiteX176" fmla="*/ 5157627 w 5744514"/>
              <a:gd name="connsiteY176" fmla="*/ 359596 h 2208944"/>
              <a:gd name="connsiteX177" fmla="*/ 4921321 w 5744514"/>
              <a:gd name="connsiteY177" fmla="*/ 356171 h 2208944"/>
              <a:gd name="connsiteX178" fmla="*/ 4664467 w 5744514"/>
              <a:gd name="connsiteY178" fmla="*/ 359596 h 2208944"/>
              <a:gd name="connsiteX179" fmla="*/ 4537753 w 5744514"/>
              <a:gd name="connsiteY179" fmla="*/ 366445 h 2208944"/>
              <a:gd name="connsiteX180" fmla="*/ 4448710 w 5744514"/>
              <a:gd name="connsiteY180" fmla="*/ 369870 h 2208944"/>
              <a:gd name="connsiteX181" fmla="*/ 4030894 w 5744514"/>
              <a:gd name="connsiteY181" fmla="*/ 366445 h 2208944"/>
              <a:gd name="connsiteX182" fmla="*/ 3897330 w 5744514"/>
              <a:gd name="connsiteY182" fmla="*/ 352746 h 2208944"/>
              <a:gd name="connsiteX183" fmla="*/ 3832260 w 5744514"/>
              <a:gd name="connsiteY183" fmla="*/ 349322 h 2208944"/>
              <a:gd name="connsiteX184" fmla="*/ 3732944 w 5744514"/>
              <a:gd name="connsiteY184" fmla="*/ 339048 h 2208944"/>
              <a:gd name="connsiteX185" fmla="*/ 3712395 w 5744514"/>
              <a:gd name="connsiteY185" fmla="*/ 335623 h 2208944"/>
              <a:gd name="connsiteX186" fmla="*/ 3671299 w 5744514"/>
              <a:gd name="connsiteY186" fmla="*/ 332198 h 2208944"/>
              <a:gd name="connsiteX187" fmla="*/ 3630202 w 5744514"/>
              <a:gd name="connsiteY187" fmla="*/ 325349 h 2208944"/>
              <a:gd name="connsiteX188" fmla="*/ 3565132 w 5744514"/>
              <a:gd name="connsiteY188" fmla="*/ 318499 h 2208944"/>
              <a:gd name="connsiteX189" fmla="*/ 2969231 w 5744514"/>
              <a:gd name="connsiteY189" fmla="*/ 321924 h 2208944"/>
              <a:gd name="connsiteX190" fmla="*/ 2808269 w 5744514"/>
              <a:gd name="connsiteY190" fmla="*/ 328773 h 2208944"/>
              <a:gd name="connsiteX191" fmla="*/ 2616485 w 5744514"/>
              <a:gd name="connsiteY191" fmla="*/ 325349 h 2208944"/>
              <a:gd name="connsiteX192" fmla="*/ 2589087 w 5744514"/>
              <a:gd name="connsiteY192" fmla="*/ 318499 h 2208944"/>
              <a:gd name="connsiteX193" fmla="*/ 2568539 w 5744514"/>
              <a:gd name="connsiteY193" fmla="*/ 315074 h 2208944"/>
              <a:gd name="connsiteX194" fmla="*/ 2547991 w 5744514"/>
              <a:gd name="connsiteY194" fmla="*/ 308225 h 2208944"/>
              <a:gd name="connsiteX195" fmla="*/ 2541141 w 5744514"/>
              <a:gd name="connsiteY195" fmla="*/ 284252 h 2208944"/>
              <a:gd name="connsiteX196" fmla="*/ 2527442 w 5744514"/>
              <a:gd name="connsiteY196" fmla="*/ 256854 h 2208944"/>
              <a:gd name="connsiteX197" fmla="*/ 2520593 w 5744514"/>
              <a:gd name="connsiteY197" fmla="*/ 246580 h 2208944"/>
              <a:gd name="connsiteX198" fmla="*/ 2506894 w 5744514"/>
              <a:gd name="connsiteY198" fmla="*/ 215758 h 2208944"/>
              <a:gd name="connsiteX199" fmla="*/ 2500045 w 5744514"/>
              <a:gd name="connsiteY199" fmla="*/ 188360 h 2208944"/>
              <a:gd name="connsiteX200" fmla="*/ 2496620 w 5744514"/>
              <a:gd name="connsiteY200" fmla="*/ 160962 h 2208944"/>
              <a:gd name="connsiteX201" fmla="*/ 2482921 w 5744514"/>
              <a:gd name="connsiteY201" fmla="*/ 99317 h 2208944"/>
              <a:gd name="connsiteX202" fmla="*/ 2472647 w 5744514"/>
              <a:gd name="connsiteY202" fmla="*/ 68495 h 2208944"/>
              <a:gd name="connsiteX203" fmla="*/ 2455523 w 5744514"/>
              <a:gd name="connsiteY203" fmla="*/ 54796 h 2208944"/>
              <a:gd name="connsiteX204" fmla="*/ 2448674 w 5744514"/>
              <a:gd name="connsiteY204" fmla="*/ 47946 h 2208944"/>
              <a:gd name="connsiteX205" fmla="*/ 2428126 w 5744514"/>
              <a:gd name="connsiteY205" fmla="*/ 41097 h 2208944"/>
              <a:gd name="connsiteX206" fmla="*/ 2411002 w 5744514"/>
              <a:gd name="connsiteY206" fmla="*/ 17124 h 220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5744514" h="2208944">
                <a:moveTo>
                  <a:pt x="2411002" y="17124"/>
                </a:moveTo>
                <a:cubicBezTo>
                  <a:pt x="2393878" y="11416"/>
                  <a:pt x="2418927" y="19051"/>
                  <a:pt x="2325384" y="6850"/>
                </a:cubicBezTo>
                <a:cubicBezTo>
                  <a:pt x="2297916" y="3267"/>
                  <a:pt x="2250195" y="1341"/>
                  <a:pt x="2226067" y="0"/>
                </a:cubicBezTo>
                <a:lnTo>
                  <a:pt x="2078804" y="3425"/>
                </a:lnTo>
                <a:cubicBezTo>
                  <a:pt x="2072988" y="3667"/>
                  <a:pt x="2067470" y="6241"/>
                  <a:pt x="2061681" y="6850"/>
                </a:cubicBezTo>
                <a:cubicBezTo>
                  <a:pt x="2045746" y="8527"/>
                  <a:pt x="2029717" y="9133"/>
                  <a:pt x="2013735" y="10274"/>
                </a:cubicBezTo>
                <a:cubicBezTo>
                  <a:pt x="2010310" y="11416"/>
                  <a:pt x="2006962" y="12823"/>
                  <a:pt x="2003460" y="13699"/>
                </a:cubicBezTo>
                <a:cubicBezTo>
                  <a:pt x="1990357" y="16975"/>
                  <a:pt x="1949994" y="23022"/>
                  <a:pt x="1945240" y="23973"/>
                </a:cubicBezTo>
                <a:cubicBezTo>
                  <a:pt x="1939532" y="25115"/>
                  <a:pt x="1933692" y="25725"/>
                  <a:pt x="1928117" y="27398"/>
                </a:cubicBezTo>
                <a:cubicBezTo>
                  <a:pt x="1922229" y="29165"/>
                  <a:pt x="1916924" y="32630"/>
                  <a:pt x="1910993" y="34248"/>
                </a:cubicBezTo>
                <a:cubicBezTo>
                  <a:pt x="1904294" y="36075"/>
                  <a:pt x="1897254" y="36310"/>
                  <a:pt x="1890445" y="37672"/>
                </a:cubicBezTo>
                <a:cubicBezTo>
                  <a:pt x="1852719" y="45217"/>
                  <a:pt x="1910940" y="36822"/>
                  <a:pt x="1849348" y="44522"/>
                </a:cubicBezTo>
                <a:cubicBezTo>
                  <a:pt x="1845923" y="45663"/>
                  <a:pt x="1842545" y="46954"/>
                  <a:pt x="1839074" y="47946"/>
                </a:cubicBezTo>
                <a:cubicBezTo>
                  <a:pt x="1834548" y="49239"/>
                  <a:pt x="1829782" y="49718"/>
                  <a:pt x="1825375" y="51371"/>
                </a:cubicBezTo>
                <a:cubicBezTo>
                  <a:pt x="1781623" y="67779"/>
                  <a:pt x="1837184" y="49168"/>
                  <a:pt x="1801402" y="65070"/>
                </a:cubicBezTo>
                <a:cubicBezTo>
                  <a:pt x="1794804" y="68002"/>
                  <a:pt x="1780854" y="71919"/>
                  <a:pt x="1780854" y="71919"/>
                </a:cubicBezTo>
                <a:cubicBezTo>
                  <a:pt x="1776288" y="75344"/>
                  <a:pt x="1772111" y="79362"/>
                  <a:pt x="1767155" y="82194"/>
                </a:cubicBezTo>
                <a:cubicBezTo>
                  <a:pt x="1764021" y="83985"/>
                  <a:pt x="1759769" y="83452"/>
                  <a:pt x="1756881" y="85618"/>
                </a:cubicBezTo>
                <a:cubicBezTo>
                  <a:pt x="1750423" y="90461"/>
                  <a:pt x="1739757" y="102742"/>
                  <a:pt x="1739757" y="102742"/>
                </a:cubicBezTo>
                <a:lnTo>
                  <a:pt x="1729483" y="143839"/>
                </a:lnTo>
                <a:lnTo>
                  <a:pt x="1726058" y="157537"/>
                </a:lnTo>
                <a:cubicBezTo>
                  <a:pt x="1725899" y="159928"/>
                  <a:pt x="1734112" y="206593"/>
                  <a:pt x="1715784" y="215758"/>
                </a:cubicBezTo>
                <a:cubicBezTo>
                  <a:pt x="1709326" y="218987"/>
                  <a:pt x="1701939" y="219926"/>
                  <a:pt x="1695236" y="222607"/>
                </a:cubicBezTo>
                <a:cubicBezTo>
                  <a:pt x="1689528" y="224890"/>
                  <a:pt x="1683730" y="226959"/>
                  <a:pt x="1678112" y="229456"/>
                </a:cubicBezTo>
                <a:cubicBezTo>
                  <a:pt x="1673447" y="231529"/>
                  <a:pt x="1669153" y="234410"/>
                  <a:pt x="1664413" y="236306"/>
                </a:cubicBezTo>
                <a:cubicBezTo>
                  <a:pt x="1657710" y="238987"/>
                  <a:pt x="1643865" y="243155"/>
                  <a:pt x="1643865" y="243155"/>
                </a:cubicBezTo>
                <a:cubicBezTo>
                  <a:pt x="1622532" y="264488"/>
                  <a:pt x="1653416" y="235646"/>
                  <a:pt x="1626741" y="253430"/>
                </a:cubicBezTo>
                <a:cubicBezTo>
                  <a:pt x="1622711" y="256117"/>
                  <a:pt x="1620876" y="261700"/>
                  <a:pt x="1616467" y="263704"/>
                </a:cubicBezTo>
                <a:cubicBezTo>
                  <a:pt x="1607897" y="267599"/>
                  <a:pt x="1598000" y="267576"/>
                  <a:pt x="1589069" y="270553"/>
                </a:cubicBezTo>
                <a:cubicBezTo>
                  <a:pt x="1540734" y="286666"/>
                  <a:pt x="1578470" y="276203"/>
                  <a:pt x="1482903" y="280827"/>
                </a:cubicBezTo>
                <a:lnTo>
                  <a:pt x="1356188" y="287677"/>
                </a:lnTo>
                <a:cubicBezTo>
                  <a:pt x="1310475" y="290365"/>
                  <a:pt x="1264714" y="292699"/>
                  <a:pt x="1219200" y="297951"/>
                </a:cubicBezTo>
                <a:cubicBezTo>
                  <a:pt x="1200914" y="300061"/>
                  <a:pt x="1182765" y="303488"/>
                  <a:pt x="1164404" y="304800"/>
                </a:cubicBezTo>
                <a:cubicBezTo>
                  <a:pt x="1131762" y="307132"/>
                  <a:pt x="1113249" y="307999"/>
                  <a:pt x="1082211" y="311650"/>
                </a:cubicBezTo>
                <a:cubicBezTo>
                  <a:pt x="1028910" y="317920"/>
                  <a:pt x="1083147" y="312032"/>
                  <a:pt x="1041114" y="318499"/>
                </a:cubicBezTo>
                <a:cubicBezTo>
                  <a:pt x="1032880" y="319766"/>
                  <a:pt x="989818" y="324772"/>
                  <a:pt x="982894" y="325349"/>
                </a:cubicBezTo>
                <a:cubicBezTo>
                  <a:pt x="965792" y="326774"/>
                  <a:pt x="948651" y="327703"/>
                  <a:pt x="931523" y="328773"/>
                </a:cubicBezTo>
                <a:lnTo>
                  <a:pt x="801384" y="335623"/>
                </a:lnTo>
                <a:lnTo>
                  <a:pt x="719191" y="332198"/>
                </a:lnTo>
                <a:cubicBezTo>
                  <a:pt x="707738" y="331524"/>
                  <a:pt x="696394" y="329489"/>
                  <a:pt x="684944" y="328773"/>
                </a:cubicBezTo>
                <a:cubicBezTo>
                  <a:pt x="659852" y="327205"/>
                  <a:pt x="634715" y="326490"/>
                  <a:pt x="609600" y="325349"/>
                </a:cubicBezTo>
                <a:cubicBezTo>
                  <a:pt x="577191" y="321298"/>
                  <a:pt x="578485" y="321077"/>
                  <a:pt x="541105" y="318499"/>
                </a:cubicBezTo>
                <a:cubicBezTo>
                  <a:pt x="521711" y="317161"/>
                  <a:pt x="502276" y="316459"/>
                  <a:pt x="482885" y="315074"/>
                </a:cubicBezTo>
                <a:cubicBezTo>
                  <a:pt x="414225" y="310170"/>
                  <a:pt x="474795" y="312401"/>
                  <a:pt x="383568" y="304800"/>
                </a:cubicBezTo>
                <a:lnTo>
                  <a:pt x="342472" y="301376"/>
                </a:lnTo>
                <a:lnTo>
                  <a:pt x="164386" y="304800"/>
                </a:lnTo>
                <a:cubicBezTo>
                  <a:pt x="157446" y="305039"/>
                  <a:pt x="150721" y="307307"/>
                  <a:pt x="143838" y="308225"/>
                </a:cubicBezTo>
                <a:cubicBezTo>
                  <a:pt x="80928" y="316614"/>
                  <a:pt x="140129" y="307132"/>
                  <a:pt x="92467" y="315074"/>
                </a:cubicBezTo>
                <a:cubicBezTo>
                  <a:pt x="90184" y="318499"/>
                  <a:pt x="88297" y="322224"/>
                  <a:pt x="85618" y="325349"/>
                </a:cubicBezTo>
                <a:cubicBezTo>
                  <a:pt x="81415" y="330252"/>
                  <a:pt x="71919" y="339048"/>
                  <a:pt x="71919" y="339048"/>
                </a:cubicBezTo>
                <a:cubicBezTo>
                  <a:pt x="63310" y="364872"/>
                  <a:pt x="74923" y="333041"/>
                  <a:pt x="61645" y="359596"/>
                </a:cubicBezTo>
                <a:cubicBezTo>
                  <a:pt x="47470" y="387945"/>
                  <a:pt x="70995" y="350709"/>
                  <a:pt x="51370" y="380144"/>
                </a:cubicBezTo>
                <a:cubicBezTo>
                  <a:pt x="50229" y="385852"/>
                  <a:pt x="48903" y="391526"/>
                  <a:pt x="47946" y="397268"/>
                </a:cubicBezTo>
                <a:cubicBezTo>
                  <a:pt x="46619" y="405230"/>
                  <a:pt x="47280" y="413655"/>
                  <a:pt x="44521" y="421241"/>
                </a:cubicBezTo>
                <a:cubicBezTo>
                  <a:pt x="42570" y="426605"/>
                  <a:pt x="37019" y="429950"/>
                  <a:pt x="34247" y="434940"/>
                </a:cubicBezTo>
                <a:cubicBezTo>
                  <a:pt x="31261" y="440314"/>
                  <a:pt x="29680" y="446355"/>
                  <a:pt x="27397" y="452063"/>
                </a:cubicBezTo>
                <a:cubicBezTo>
                  <a:pt x="26256" y="457771"/>
                  <a:pt x="25385" y="463540"/>
                  <a:pt x="23973" y="469187"/>
                </a:cubicBezTo>
                <a:cubicBezTo>
                  <a:pt x="21957" y="477250"/>
                  <a:pt x="19310" y="485142"/>
                  <a:pt x="17123" y="493160"/>
                </a:cubicBezTo>
                <a:cubicBezTo>
                  <a:pt x="15885" y="497701"/>
                  <a:pt x="14840" y="502293"/>
                  <a:pt x="13699" y="506859"/>
                </a:cubicBezTo>
                <a:cubicBezTo>
                  <a:pt x="12557" y="518275"/>
                  <a:pt x="11362" y="529685"/>
                  <a:pt x="10274" y="541106"/>
                </a:cubicBezTo>
                <a:cubicBezTo>
                  <a:pt x="9078" y="553658"/>
                  <a:pt x="8242" y="566246"/>
                  <a:pt x="6849" y="578778"/>
                </a:cubicBezTo>
                <a:cubicBezTo>
                  <a:pt x="5958" y="586801"/>
                  <a:pt x="4491" y="594750"/>
                  <a:pt x="3424" y="602751"/>
                </a:cubicBezTo>
                <a:cubicBezTo>
                  <a:pt x="2208" y="611874"/>
                  <a:pt x="1141" y="621016"/>
                  <a:pt x="0" y="630149"/>
                </a:cubicBezTo>
                <a:cubicBezTo>
                  <a:pt x="1141" y="705493"/>
                  <a:pt x="1541" y="780851"/>
                  <a:pt x="3424" y="856180"/>
                </a:cubicBezTo>
                <a:cubicBezTo>
                  <a:pt x="3824" y="872198"/>
                  <a:pt x="6049" y="888123"/>
                  <a:pt x="6849" y="904126"/>
                </a:cubicBezTo>
                <a:cubicBezTo>
                  <a:pt x="8332" y="933792"/>
                  <a:pt x="9132" y="963488"/>
                  <a:pt x="10274" y="993169"/>
                </a:cubicBezTo>
                <a:cubicBezTo>
                  <a:pt x="9132" y="1036549"/>
                  <a:pt x="6849" y="1079913"/>
                  <a:pt x="6849" y="1123308"/>
                </a:cubicBezTo>
                <a:cubicBezTo>
                  <a:pt x="6849" y="1204104"/>
                  <a:pt x="5813" y="1192435"/>
                  <a:pt x="13699" y="1239749"/>
                </a:cubicBezTo>
                <a:cubicBezTo>
                  <a:pt x="14840" y="1260297"/>
                  <a:pt x="15754" y="1280860"/>
                  <a:pt x="17123" y="1301394"/>
                </a:cubicBezTo>
                <a:cubicBezTo>
                  <a:pt x="18037" y="1315110"/>
                  <a:pt x="20183" y="1328749"/>
                  <a:pt x="20548" y="1342490"/>
                </a:cubicBezTo>
                <a:cubicBezTo>
                  <a:pt x="23609" y="1457771"/>
                  <a:pt x="21490" y="1573217"/>
                  <a:pt x="27397" y="1688387"/>
                </a:cubicBezTo>
                <a:cubicBezTo>
                  <a:pt x="29019" y="1720009"/>
                  <a:pt x="30659" y="1803676"/>
                  <a:pt x="37672" y="1852773"/>
                </a:cubicBezTo>
                <a:cubicBezTo>
                  <a:pt x="39431" y="1865086"/>
                  <a:pt x="45362" y="1886958"/>
                  <a:pt x="47946" y="1897295"/>
                </a:cubicBezTo>
                <a:cubicBezTo>
                  <a:pt x="49088" y="1901861"/>
                  <a:pt x="49882" y="1906529"/>
                  <a:pt x="51370" y="1910994"/>
                </a:cubicBezTo>
                <a:cubicBezTo>
                  <a:pt x="55936" y="1924693"/>
                  <a:pt x="62695" y="1937847"/>
                  <a:pt x="65069" y="1952090"/>
                </a:cubicBezTo>
                <a:cubicBezTo>
                  <a:pt x="66211" y="1958940"/>
                  <a:pt x="66298" y="1966051"/>
                  <a:pt x="68494" y="1972639"/>
                </a:cubicBezTo>
                <a:cubicBezTo>
                  <a:pt x="70916" y="1979904"/>
                  <a:pt x="75599" y="1986216"/>
                  <a:pt x="78768" y="1993187"/>
                </a:cubicBezTo>
                <a:cubicBezTo>
                  <a:pt x="81312" y="1998783"/>
                  <a:pt x="83335" y="2004602"/>
                  <a:pt x="85618" y="2010310"/>
                </a:cubicBezTo>
                <a:cubicBezTo>
                  <a:pt x="86759" y="2016018"/>
                  <a:pt x="86880" y="2022029"/>
                  <a:pt x="89042" y="2027434"/>
                </a:cubicBezTo>
                <a:cubicBezTo>
                  <a:pt x="94715" y="2041617"/>
                  <a:pt x="99771" y="2045012"/>
                  <a:pt x="109591" y="2054832"/>
                </a:cubicBezTo>
                <a:cubicBezTo>
                  <a:pt x="116266" y="2068183"/>
                  <a:pt x="125181" y="2088057"/>
                  <a:pt x="136988" y="2095928"/>
                </a:cubicBezTo>
                <a:cubicBezTo>
                  <a:pt x="140413" y="2098211"/>
                  <a:pt x="144203" y="2100024"/>
                  <a:pt x="147263" y="2102778"/>
                </a:cubicBezTo>
                <a:cubicBezTo>
                  <a:pt x="155663" y="2110338"/>
                  <a:pt x="162195" y="2119971"/>
                  <a:pt x="171236" y="2126751"/>
                </a:cubicBezTo>
                <a:cubicBezTo>
                  <a:pt x="182706" y="2135354"/>
                  <a:pt x="188849" y="2140695"/>
                  <a:pt x="202058" y="2147299"/>
                </a:cubicBezTo>
                <a:cubicBezTo>
                  <a:pt x="209834" y="2151187"/>
                  <a:pt x="217959" y="2154344"/>
                  <a:pt x="226031" y="2157573"/>
                </a:cubicBezTo>
                <a:cubicBezTo>
                  <a:pt x="229383" y="2158914"/>
                  <a:pt x="232765" y="2160290"/>
                  <a:pt x="236305" y="2160998"/>
                </a:cubicBezTo>
                <a:cubicBezTo>
                  <a:pt x="244220" y="2162581"/>
                  <a:pt x="252287" y="2163281"/>
                  <a:pt x="260278" y="2164423"/>
                </a:cubicBezTo>
                <a:cubicBezTo>
                  <a:pt x="269411" y="2167848"/>
                  <a:pt x="278319" y="2171945"/>
                  <a:pt x="287676" y="2174697"/>
                </a:cubicBezTo>
                <a:cubicBezTo>
                  <a:pt x="307802" y="2180616"/>
                  <a:pt x="325265" y="2182799"/>
                  <a:pt x="345896" y="2184971"/>
                </a:cubicBezTo>
                <a:cubicBezTo>
                  <a:pt x="371802" y="2187698"/>
                  <a:pt x="402383" y="2189843"/>
                  <a:pt x="428090" y="2191821"/>
                </a:cubicBezTo>
                <a:cubicBezTo>
                  <a:pt x="472460" y="2206608"/>
                  <a:pt x="430309" y="2193529"/>
                  <a:pt x="544530" y="2202095"/>
                </a:cubicBezTo>
                <a:cubicBezTo>
                  <a:pt x="554839" y="2202868"/>
                  <a:pt x="565022" y="2205150"/>
                  <a:pt x="575353" y="2205519"/>
                </a:cubicBezTo>
                <a:cubicBezTo>
                  <a:pt x="628985" y="2207434"/>
                  <a:pt x="682660" y="2207802"/>
                  <a:pt x="736314" y="2208944"/>
                </a:cubicBezTo>
                <a:lnTo>
                  <a:pt x="1000018" y="2202095"/>
                </a:lnTo>
                <a:cubicBezTo>
                  <a:pt x="1018309" y="2201505"/>
                  <a:pt x="1036534" y="2199562"/>
                  <a:pt x="1054813" y="2198670"/>
                </a:cubicBezTo>
                <a:lnTo>
                  <a:pt x="1140431" y="2195245"/>
                </a:lnTo>
                <a:lnTo>
                  <a:pt x="3417869" y="2195245"/>
                </a:lnTo>
                <a:cubicBezTo>
                  <a:pt x="3461308" y="2194989"/>
                  <a:pt x="3504578" y="2189282"/>
                  <a:pt x="3548009" y="2188396"/>
                </a:cubicBezTo>
                <a:lnTo>
                  <a:pt x="3715820" y="2184971"/>
                </a:lnTo>
                <a:lnTo>
                  <a:pt x="3852809" y="2178122"/>
                </a:lnTo>
                <a:cubicBezTo>
                  <a:pt x="3866532" y="2177330"/>
                  <a:pt x="3880191" y="2175643"/>
                  <a:pt x="3893905" y="2174697"/>
                </a:cubicBezTo>
                <a:cubicBezTo>
                  <a:pt x="3913299" y="2173359"/>
                  <a:pt x="3932719" y="2172414"/>
                  <a:pt x="3952126" y="2171272"/>
                </a:cubicBezTo>
                <a:lnTo>
                  <a:pt x="4010346" y="2164423"/>
                </a:lnTo>
                <a:lnTo>
                  <a:pt x="4037744" y="2160998"/>
                </a:lnTo>
                <a:cubicBezTo>
                  <a:pt x="4049146" y="2159731"/>
                  <a:pt x="4060607" y="2158996"/>
                  <a:pt x="4071991" y="2157573"/>
                </a:cubicBezTo>
                <a:cubicBezTo>
                  <a:pt x="4078881" y="2156712"/>
                  <a:pt x="4085643" y="2154960"/>
                  <a:pt x="4092539" y="2154149"/>
                </a:cubicBezTo>
                <a:cubicBezTo>
                  <a:pt x="4105062" y="2152676"/>
                  <a:pt x="4117688" y="2152197"/>
                  <a:pt x="4130211" y="2150724"/>
                </a:cubicBezTo>
                <a:cubicBezTo>
                  <a:pt x="4201418" y="2142346"/>
                  <a:pt x="4112831" y="2151816"/>
                  <a:pt x="4164458" y="2143874"/>
                </a:cubicBezTo>
                <a:cubicBezTo>
                  <a:pt x="4174675" y="2142302"/>
                  <a:pt x="4185007" y="2141591"/>
                  <a:pt x="4195281" y="2140450"/>
                </a:cubicBezTo>
                <a:cubicBezTo>
                  <a:pt x="4202130" y="2138167"/>
                  <a:pt x="4208781" y="2135166"/>
                  <a:pt x="4215829" y="2133600"/>
                </a:cubicBezTo>
                <a:cubicBezTo>
                  <a:pt x="4229386" y="2130587"/>
                  <a:pt x="4243227" y="2129034"/>
                  <a:pt x="4256926" y="2126751"/>
                </a:cubicBezTo>
                <a:cubicBezTo>
                  <a:pt x="4263775" y="2125609"/>
                  <a:pt x="4270584" y="2124187"/>
                  <a:pt x="4277474" y="2123326"/>
                </a:cubicBezTo>
                <a:lnTo>
                  <a:pt x="4332269" y="2116477"/>
                </a:lnTo>
                <a:cubicBezTo>
                  <a:pt x="4335694" y="2114194"/>
                  <a:pt x="4338690" y="2111072"/>
                  <a:pt x="4342544" y="2109627"/>
                </a:cubicBezTo>
                <a:cubicBezTo>
                  <a:pt x="4347994" y="2107583"/>
                  <a:pt x="4353926" y="2107160"/>
                  <a:pt x="4359667" y="2106203"/>
                </a:cubicBezTo>
                <a:cubicBezTo>
                  <a:pt x="4379222" y="2102944"/>
                  <a:pt x="4394381" y="2101584"/>
                  <a:pt x="4414463" y="2099353"/>
                </a:cubicBezTo>
                <a:cubicBezTo>
                  <a:pt x="4443274" y="2089749"/>
                  <a:pt x="4415677" y="2098202"/>
                  <a:pt x="4479532" y="2089079"/>
                </a:cubicBezTo>
                <a:cubicBezTo>
                  <a:pt x="4514863" y="2084031"/>
                  <a:pt x="4495473" y="2086457"/>
                  <a:pt x="4537753" y="2082230"/>
                </a:cubicBezTo>
                <a:cubicBezTo>
                  <a:pt x="4556498" y="2075981"/>
                  <a:pt x="4548263" y="2077929"/>
                  <a:pt x="4578849" y="2075380"/>
                </a:cubicBezTo>
                <a:cubicBezTo>
                  <a:pt x="4595951" y="2073955"/>
                  <a:pt x="4613113" y="2073323"/>
                  <a:pt x="4630220" y="2071955"/>
                </a:cubicBezTo>
                <a:cubicBezTo>
                  <a:pt x="4677469" y="2068175"/>
                  <a:pt x="4657131" y="2067619"/>
                  <a:pt x="4712413" y="2065106"/>
                </a:cubicBezTo>
                <a:lnTo>
                  <a:pt x="4890499" y="2058256"/>
                </a:lnTo>
                <a:cubicBezTo>
                  <a:pt x="4901915" y="2057115"/>
                  <a:pt x="4913310" y="2055747"/>
                  <a:pt x="4924746" y="2054832"/>
                </a:cubicBezTo>
                <a:cubicBezTo>
                  <a:pt x="4964333" y="2051665"/>
                  <a:pt x="4997738" y="2050408"/>
                  <a:pt x="5037762" y="2047982"/>
                </a:cubicBezTo>
                <a:lnTo>
                  <a:pt x="5089132" y="2044558"/>
                </a:lnTo>
                <a:cubicBezTo>
                  <a:pt x="5115897" y="2035635"/>
                  <a:pt x="5094805" y="2041706"/>
                  <a:pt x="5150777" y="2037708"/>
                </a:cubicBezTo>
                <a:lnTo>
                  <a:pt x="5195299" y="2034283"/>
                </a:lnTo>
                <a:cubicBezTo>
                  <a:pt x="5221752" y="2031878"/>
                  <a:pt x="5240338" y="2029129"/>
                  <a:pt x="5267218" y="2024009"/>
                </a:cubicBezTo>
                <a:cubicBezTo>
                  <a:pt x="5331716" y="2011723"/>
                  <a:pt x="5267836" y="2021475"/>
                  <a:pt x="5322013" y="2013735"/>
                </a:cubicBezTo>
                <a:cubicBezTo>
                  <a:pt x="5336854" y="2009169"/>
                  <a:pt x="5351574" y="2004192"/>
                  <a:pt x="5366535" y="2000036"/>
                </a:cubicBezTo>
                <a:cubicBezTo>
                  <a:pt x="5372143" y="1998478"/>
                  <a:pt x="5378083" y="1998285"/>
                  <a:pt x="5383658" y="1996612"/>
                </a:cubicBezTo>
                <a:cubicBezTo>
                  <a:pt x="5398872" y="1992048"/>
                  <a:pt x="5414200" y="1982417"/>
                  <a:pt x="5428179" y="1976063"/>
                </a:cubicBezTo>
                <a:cubicBezTo>
                  <a:pt x="5431466" y="1974569"/>
                  <a:pt x="5435084" y="1973935"/>
                  <a:pt x="5438454" y="1972639"/>
                </a:cubicBezTo>
                <a:cubicBezTo>
                  <a:pt x="5449930" y="1968226"/>
                  <a:pt x="5461466" y="1963934"/>
                  <a:pt x="5472701" y="1958940"/>
                </a:cubicBezTo>
                <a:cubicBezTo>
                  <a:pt x="5482032" y="1954793"/>
                  <a:pt x="5492126" y="1951620"/>
                  <a:pt x="5500099" y="1945241"/>
                </a:cubicBezTo>
                <a:cubicBezTo>
                  <a:pt x="5502721" y="1943143"/>
                  <a:pt x="5546649" y="1908375"/>
                  <a:pt x="5554894" y="1900719"/>
                </a:cubicBezTo>
                <a:cubicBezTo>
                  <a:pt x="5570876" y="1885879"/>
                  <a:pt x="5590741" y="1874344"/>
                  <a:pt x="5602840" y="1856198"/>
                </a:cubicBezTo>
                <a:cubicBezTo>
                  <a:pt x="5616023" y="1836426"/>
                  <a:pt x="5607220" y="1849217"/>
                  <a:pt x="5630238" y="1818526"/>
                </a:cubicBezTo>
                <a:cubicBezTo>
                  <a:pt x="5638247" y="1794502"/>
                  <a:pt x="5628236" y="1821854"/>
                  <a:pt x="5650786" y="1780854"/>
                </a:cubicBezTo>
                <a:cubicBezTo>
                  <a:pt x="5658167" y="1767434"/>
                  <a:pt x="5664128" y="1753272"/>
                  <a:pt x="5671335" y="1739758"/>
                </a:cubicBezTo>
                <a:cubicBezTo>
                  <a:pt x="5673272" y="1736126"/>
                  <a:pt x="5676185" y="1733081"/>
                  <a:pt x="5678184" y="1729483"/>
                </a:cubicBezTo>
                <a:cubicBezTo>
                  <a:pt x="5681903" y="1722789"/>
                  <a:pt x="5684827" y="1715677"/>
                  <a:pt x="5688458" y="1708935"/>
                </a:cubicBezTo>
                <a:cubicBezTo>
                  <a:pt x="5692821" y="1700831"/>
                  <a:pt x="5698238" y="1693290"/>
                  <a:pt x="5702157" y="1684962"/>
                </a:cubicBezTo>
                <a:cubicBezTo>
                  <a:pt x="5722040" y="1642712"/>
                  <a:pt x="5711176" y="1664034"/>
                  <a:pt x="5719281" y="1637016"/>
                </a:cubicBezTo>
                <a:cubicBezTo>
                  <a:pt x="5725837" y="1615164"/>
                  <a:pt x="5726435" y="1620146"/>
                  <a:pt x="5729555" y="1599344"/>
                </a:cubicBezTo>
                <a:cubicBezTo>
                  <a:pt x="5740982" y="1523161"/>
                  <a:pt x="5731732" y="1571329"/>
                  <a:pt x="5739829" y="1530850"/>
                </a:cubicBezTo>
                <a:cubicBezTo>
                  <a:pt x="5745880" y="1434043"/>
                  <a:pt x="5746270" y="1452076"/>
                  <a:pt x="5739829" y="1308243"/>
                </a:cubicBezTo>
                <a:cubicBezTo>
                  <a:pt x="5738904" y="1287589"/>
                  <a:pt x="5735653" y="1267099"/>
                  <a:pt x="5732979" y="1246598"/>
                </a:cubicBezTo>
                <a:cubicBezTo>
                  <a:pt x="5722559" y="1166711"/>
                  <a:pt x="5737885" y="1311295"/>
                  <a:pt x="5726130" y="1205501"/>
                </a:cubicBezTo>
                <a:cubicBezTo>
                  <a:pt x="5723596" y="1182696"/>
                  <a:pt x="5722127" y="1159775"/>
                  <a:pt x="5719281" y="1137007"/>
                </a:cubicBezTo>
                <a:cubicBezTo>
                  <a:pt x="5718697" y="1132336"/>
                  <a:pt x="5716842" y="1127910"/>
                  <a:pt x="5715856" y="1123308"/>
                </a:cubicBezTo>
                <a:cubicBezTo>
                  <a:pt x="5713417" y="1111925"/>
                  <a:pt x="5711289" y="1100477"/>
                  <a:pt x="5709006" y="1089061"/>
                </a:cubicBezTo>
                <a:cubicBezTo>
                  <a:pt x="5701970" y="1004614"/>
                  <a:pt x="5709214" y="1095595"/>
                  <a:pt x="5702157" y="989744"/>
                </a:cubicBezTo>
                <a:cubicBezTo>
                  <a:pt x="5698928" y="941307"/>
                  <a:pt x="5705187" y="958133"/>
                  <a:pt x="5691883" y="931524"/>
                </a:cubicBezTo>
                <a:cubicBezTo>
                  <a:pt x="5686325" y="898178"/>
                  <a:pt x="5688608" y="909940"/>
                  <a:pt x="5678184" y="863030"/>
                </a:cubicBezTo>
                <a:cubicBezTo>
                  <a:pt x="5677163" y="858435"/>
                  <a:pt x="5675682" y="853946"/>
                  <a:pt x="5674759" y="849331"/>
                </a:cubicBezTo>
                <a:cubicBezTo>
                  <a:pt x="5668361" y="817339"/>
                  <a:pt x="5674000" y="837538"/>
                  <a:pt x="5667910" y="797960"/>
                </a:cubicBezTo>
                <a:cubicBezTo>
                  <a:pt x="5667194" y="793308"/>
                  <a:pt x="5665506" y="788856"/>
                  <a:pt x="5664485" y="784261"/>
                </a:cubicBezTo>
                <a:cubicBezTo>
                  <a:pt x="5663222" y="778579"/>
                  <a:pt x="5661945" y="772890"/>
                  <a:pt x="5661060" y="767137"/>
                </a:cubicBezTo>
                <a:cubicBezTo>
                  <a:pt x="5659661" y="758041"/>
                  <a:pt x="5658879" y="748859"/>
                  <a:pt x="5657636" y="739740"/>
                </a:cubicBezTo>
                <a:cubicBezTo>
                  <a:pt x="5644478" y="643247"/>
                  <a:pt x="5655730" y="725643"/>
                  <a:pt x="5647362" y="671245"/>
                </a:cubicBezTo>
                <a:cubicBezTo>
                  <a:pt x="5642866" y="642016"/>
                  <a:pt x="5646741" y="655682"/>
                  <a:pt x="5640512" y="636998"/>
                </a:cubicBezTo>
                <a:cubicBezTo>
                  <a:pt x="5631716" y="549050"/>
                  <a:pt x="5641768" y="638309"/>
                  <a:pt x="5633663" y="585627"/>
                </a:cubicBezTo>
                <a:cubicBezTo>
                  <a:pt x="5632264" y="576531"/>
                  <a:pt x="5631638" y="567326"/>
                  <a:pt x="5630238" y="558230"/>
                </a:cubicBezTo>
                <a:cubicBezTo>
                  <a:pt x="5629353" y="552477"/>
                  <a:pt x="5627854" y="546833"/>
                  <a:pt x="5626813" y="541106"/>
                </a:cubicBezTo>
                <a:cubicBezTo>
                  <a:pt x="5621029" y="509295"/>
                  <a:pt x="5623762" y="511399"/>
                  <a:pt x="5609690" y="469187"/>
                </a:cubicBezTo>
                <a:cubicBezTo>
                  <a:pt x="5608548" y="465762"/>
                  <a:pt x="5607257" y="462384"/>
                  <a:pt x="5606265" y="458913"/>
                </a:cubicBezTo>
                <a:cubicBezTo>
                  <a:pt x="5604972" y="454387"/>
                  <a:pt x="5604945" y="449424"/>
                  <a:pt x="5602840" y="445214"/>
                </a:cubicBezTo>
                <a:cubicBezTo>
                  <a:pt x="5600287" y="440109"/>
                  <a:pt x="5595884" y="436160"/>
                  <a:pt x="5592566" y="431515"/>
                </a:cubicBezTo>
                <a:cubicBezTo>
                  <a:pt x="5590174" y="428166"/>
                  <a:pt x="5588627" y="424151"/>
                  <a:pt x="5585717" y="421241"/>
                </a:cubicBezTo>
                <a:cubicBezTo>
                  <a:pt x="5582806" y="418330"/>
                  <a:pt x="5579394" y="415544"/>
                  <a:pt x="5575442" y="414391"/>
                </a:cubicBezTo>
                <a:cubicBezTo>
                  <a:pt x="5551785" y="407491"/>
                  <a:pt x="5527486" y="403019"/>
                  <a:pt x="5503523" y="397268"/>
                </a:cubicBezTo>
                <a:cubicBezTo>
                  <a:pt x="5478507" y="391264"/>
                  <a:pt x="5500283" y="396638"/>
                  <a:pt x="5479550" y="390418"/>
                </a:cubicBezTo>
                <a:cubicBezTo>
                  <a:pt x="5471590" y="388030"/>
                  <a:pt x="5463595" y="385756"/>
                  <a:pt x="5455577" y="383569"/>
                </a:cubicBezTo>
                <a:cubicBezTo>
                  <a:pt x="5431525" y="377009"/>
                  <a:pt x="5417201" y="375526"/>
                  <a:pt x="5387083" y="373295"/>
                </a:cubicBezTo>
                <a:cubicBezTo>
                  <a:pt x="5343762" y="370086"/>
                  <a:pt x="5300205" y="370377"/>
                  <a:pt x="5256944" y="366445"/>
                </a:cubicBezTo>
                <a:cubicBezTo>
                  <a:pt x="5220593" y="363141"/>
                  <a:pt x="5196253" y="360484"/>
                  <a:pt x="5157627" y="359596"/>
                </a:cubicBezTo>
                <a:lnTo>
                  <a:pt x="4921321" y="356171"/>
                </a:lnTo>
                <a:lnTo>
                  <a:pt x="4664467" y="359596"/>
                </a:lnTo>
                <a:cubicBezTo>
                  <a:pt x="4622183" y="360729"/>
                  <a:pt x="4580021" y="364819"/>
                  <a:pt x="4537753" y="366445"/>
                </a:cubicBezTo>
                <a:lnTo>
                  <a:pt x="4448710" y="369870"/>
                </a:lnTo>
                <a:lnTo>
                  <a:pt x="4030894" y="366445"/>
                </a:lnTo>
                <a:cubicBezTo>
                  <a:pt x="3979203" y="365690"/>
                  <a:pt x="3952743" y="357901"/>
                  <a:pt x="3897330" y="352746"/>
                </a:cubicBezTo>
                <a:cubicBezTo>
                  <a:pt x="3875703" y="350734"/>
                  <a:pt x="3853905" y="351126"/>
                  <a:pt x="3832260" y="349322"/>
                </a:cubicBezTo>
                <a:cubicBezTo>
                  <a:pt x="3799093" y="346558"/>
                  <a:pt x="3766011" y="342827"/>
                  <a:pt x="3732944" y="339048"/>
                </a:cubicBezTo>
                <a:cubicBezTo>
                  <a:pt x="3726045" y="338260"/>
                  <a:pt x="3719297" y="336390"/>
                  <a:pt x="3712395" y="335623"/>
                </a:cubicBezTo>
                <a:cubicBezTo>
                  <a:pt x="3698733" y="334105"/>
                  <a:pt x="3684939" y="333903"/>
                  <a:pt x="3671299" y="332198"/>
                </a:cubicBezTo>
                <a:cubicBezTo>
                  <a:pt x="3657518" y="330475"/>
                  <a:pt x="3643976" y="327126"/>
                  <a:pt x="3630202" y="325349"/>
                </a:cubicBezTo>
                <a:cubicBezTo>
                  <a:pt x="3608571" y="322558"/>
                  <a:pt x="3565132" y="318499"/>
                  <a:pt x="3565132" y="318499"/>
                </a:cubicBezTo>
                <a:lnTo>
                  <a:pt x="2969231" y="321924"/>
                </a:lnTo>
                <a:cubicBezTo>
                  <a:pt x="2915533" y="322653"/>
                  <a:pt x="2808269" y="328773"/>
                  <a:pt x="2808269" y="328773"/>
                </a:cubicBezTo>
                <a:cubicBezTo>
                  <a:pt x="2744341" y="327632"/>
                  <a:pt x="2680353" y="328343"/>
                  <a:pt x="2616485" y="325349"/>
                </a:cubicBezTo>
                <a:cubicBezTo>
                  <a:pt x="2607082" y="324908"/>
                  <a:pt x="2598292" y="320472"/>
                  <a:pt x="2589087" y="318499"/>
                </a:cubicBezTo>
                <a:cubicBezTo>
                  <a:pt x="2582297" y="317044"/>
                  <a:pt x="2575276" y="316758"/>
                  <a:pt x="2568539" y="315074"/>
                </a:cubicBezTo>
                <a:cubicBezTo>
                  <a:pt x="2561535" y="313323"/>
                  <a:pt x="2547991" y="308225"/>
                  <a:pt x="2547991" y="308225"/>
                </a:cubicBezTo>
                <a:cubicBezTo>
                  <a:pt x="2545708" y="300234"/>
                  <a:pt x="2544228" y="291968"/>
                  <a:pt x="2541141" y="284252"/>
                </a:cubicBezTo>
                <a:cubicBezTo>
                  <a:pt x="2537349" y="274772"/>
                  <a:pt x="2533106" y="265350"/>
                  <a:pt x="2527442" y="256854"/>
                </a:cubicBezTo>
                <a:cubicBezTo>
                  <a:pt x="2525159" y="253429"/>
                  <a:pt x="2522265" y="250341"/>
                  <a:pt x="2520593" y="246580"/>
                </a:cubicBezTo>
                <a:cubicBezTo>
                  <a:pt x="2504294" y="209906"/>
                  <a:pt x="2522394" y="239006"/>
                  <a:pt x="2506894" y="215758"/>
                </a:cubicBezTo>
                <a:cubicBezTo>
                  <a:pt x="2502726" y="203255"/>
                  <a:pt x="2502407" y="203713"/>
                  <a:pt x="2500045" y="188360"/>
                </a:cubicBezTo>
                <a:cubicBezTo>
                  <a:pt x="2498646" y="179263"/>
                  <a:pt x="2498133" y="170041"/>
                  <a:pt x="2496620" y="160962"/>
                </a:cubicBezTo>
                <a:cubicBezTo>
                  <a:pt x="2494812" y="150114"/>
                  <a:pt x="2487024" y="111625"/>
                  <a:pt x="2482921" y="99317"/>
                </a:cubicBezTo>
                <a:cubicBezTo>
                  <a:pt x="2479496" y="89043"/>
                  <a:pt x="2480305" y="76153"/>
                  <a:pt x="2472647" y="68495"/>
                </a:cubicBezTo>
                <a:cubicBezTo>
                  <a:pt x="2456103" y="51951"/>
                  <a:pt x="2477130" y="72083"/>
                  <a:pt x="2455523" y="54796"/>
                </a:cubicBezTo>
                <a:cubicBezTo>
                  <a:pt x="2453002" y="52779"/>
                  <a:pt x="2451562" y="49390"/>
                  <a:pt x="2448674" y="47946"/>
                </a:cubicBezTo>
                <a:cubicBezTo>
                  <a:pt x="2442216" y="44717"/>
                  <a:pt x="2434584" y="44326"/>
                  <a:pt x="2428126" y="41097"/>
                </a:cubicBezTo>
                <a:cubicBezTo>
                  <a:pt x="2412385" y="33227"/>
                  <a:pt x="2428126" y="22832"/>
                  <a:pt x="2411002" y="17124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쿠키란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서버가 브라우저에게 지시하여 </a:t>
            </a:r>
            <a:r>
              <a:rPr lang="ko-KR" altLang="en-US" dirty="0" smtClean="0"/>
              <a:t>사용자 </a:t>
            </a:r>
            <a:r>
              <a:rPr lang="ko-KR" altLang="en-US" dirty="0"/>
              <a:t>로컬 컴퓨터에 저장하는 </a:t>
            </a:r>
            <a:r>
              <a:rPr lang="en-US" altLang="ko-KR" dirty="0" smtClean="0"/>
              <a:t>4K </a:t>
            </a:r>
            <a:r>
              <a:rPr lang="ko-KR" altLang="en-US" dirty="0" smtClean="0"/>
              <a:t>이하의 </a:t>
            </a:r>
            <a:r>
              <a:rPr lang="ko-KR" altLang="en-US" dirty="0"/>
              <a:t>작은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ko-KR" altLang="en-US" dirty="0" smtClean="0"/>
              <a:t>쿠키의 도입 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</a:t>
            </a:r>
            <a:r>
              <a:rPr lang="ko-KR" altLang="en-US" dirty="0" smtClean="0"/>
              <a:t>의 통신의 기본 약점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브라우저와 </a:t>
            </a:r>
            <a:r>
              <a:rPr lang="ko-KR" altLang="en-US" dirty="0" err="1"/>
              <a:t>웹서버</a:t>
            </a:r>
            <a:r>
              <a:rPr lang="ko-KR" altLang="en-US" dirty="0"/>
              <a:t> 사이의 </a:t>
            </a:r>
            <a:r>
              <a:rPr lang="ko-KR" altLang="en-US" dirty="0" smtClean="0"/>
              <a:t>통신은 </a:t>
            </a:r>
            <a:r>
              <a:rPr lang="ko-KR" altLang="en-US" dirty="0" err="1" smtClean="0"/>
              <a:t>무상태</a:t>
            </a:r>
            <a:r>
              <a:rPr lang="en-US" altLang="ko-KR" dirty="0"/>
              <a:t>(stateless) </a:t>
            </a:r>
            <a:r>
              <a:rPr lang="ko-KR" altLang="en-US" dirty="0" smtClean="0"/>
              <a:t>프로토콜임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무상태</a:t>
            </a:r>
            <a:r>
              <a:rPr lang="ko-KR" altLang="en-US" dirty="0" smtClean="0"/>
              <a:t> 프로토콜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바로 이전 요청과 현재 요청이 연결되어 있음을 기억하지 않는 통신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지금‘</a:t>
            </a:r>
            <a:r>
              <a:rPr lang="en-US" altLang="ko-KR" dirty="0"/>
              <a:t>Java’</a:t>
            </a:r>
            <a:r>
              <a:rPr lang="ko-KR" altLang="en-US" dirty="0"/>
              <a:t>를 검색하는 사용자가 바로 전에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C</a:t>
            </a:r>
            <a:r>
              <a:rPr lang="en-US" altLang="ko-KR" dirty="0"/>
              <a:t>++’</a:t>
            </a:r>
            <a:r>
              <a:rPr lang="ko-KR" altLang="en-US" dirty="0"/>
              <a:t>를 </a:t>
            </a:r>
            <a:r>
              <a:rPr lang="ko-KR" altLang="en-US" dirty="0" smtClean="0"/>
              <a:t>검색한 사용자라는 사실을 모른다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쿠키는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무상태</a:t>
            </a:r>
            <a:r>
              <a:rPr lang="ko-KR" altLang="en-US" dirty="0" smtClean="0"/>
              <a:t> 프로토콜의 약점을 보완하기 위해 도입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쿠키 생성 및 사용 과정</a:t>
            </a:r>
            <a:endParaRPr lang="ko-KR" altLang="en-US" dirty="0"/>
          </a:p>
        </p:txBody>
      </p:sp>
      <p:sp>
        <p:nvSpPr>
          <p:cNvPr id="53" name="내용 개체 틀 5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쿠키는 웹 서버가 생성하여 브라우저로 보냄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사용자가 어떤 웹 서버에 처음 접속할 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서버가 다음 요청에서 그 사용자를 기억할 수 있도록 쿠키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쿠키이름과 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만들어 전송</a:t>
            </a:r>
            <a:endParaRPr lang="en-US" altLang="ko-KR" sz="1600" dirty="0" smtClean="0"/>
          </a:p>
          <a:p>
            <a:r>
              <a:rPr lang="en-US" altLang="ko-KR" sz="1800" dirty="0" smtClean="0"/>
              <a:t>2. </a:t>
            </a:r>
            <a:r>
              <a:rPr lang="ko-KR" altLang="en-US" sz="1800" dirty="0" smtClean="0"/>
              <a:t>쿠키를 받은 브라우저는 로컬 컴퓨터에 저장</a:t>
            </a:r>
            <a:endParaRPr lang="en-US" altLang="ko-KR" sz="1800" dirty="0" smtClean="0"/>
          </a:p>
          <a:p>
            <a:r>
              <a:rPr lang="en-US" altLang="ko-KR" sz="1800" dirty="0" smtClean="0"/>
              <a:t>3. </a:t>
            </a:r>
            <a:r>
              <a:rPr lang="ko-KR" altLang="en-US" sz="1800" dirty="0" smtClean="0"/>
              <a:t>로컬 컴퓨터에서 동일한 웹 서버에 요청할 때 쿠키를 함께 전송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웹 서버로 요청하는 경우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웹 페이지 요청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이미지 요청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모든 웹 자원 요청 포함</a:t>
            </a:r>
            <a:endParaRPr lang="en-US" altLang="ko-KR" sz="1400" dirty="0" smtClean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쿠키를 받은 웹 서버는 어떤 사용자로부터 요청이 왔는지 알 수 있음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1115616" y="4149080"/>
            <a:ext cx="6984776" cy="1944216"/>
            <a:chOff x="755576" y="4221088"/>
            <a:chExt cx="6984776" cy="1944216"/>
          </a:xfrm>
        </p:grpSpPr>
        <p:sp>
          <p:nvSpPr>
            <p:cNvPr id="46" name="직사각형 45"/>
            <p:cNvSpPr/>
            <p:nvPr/>
          </p:nvSpPr>
          <p:spPr>
            <a:xfrm>
              <a:off x="755576" y="4221088"/>
              <a:ext cx="6984776" cy="19442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03365" y="4346531"/>
              <a:ext cx="6682512" cy="1734615"/>
              <a:chOff x="903365" y="4346531"/>
              <a:chExt cx="6682512" cy="173461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293005" y="4347538"/>
                <a:ext cx="12928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홈쇼핑 웹 서버</a:t>
                </a:r>
                <a:endParaRPr lang="ko-KR" altLang="en-US" sz="1200" dirty="0"/>
              </a:p>
            </p:txBody>
          </p:sp>
          <p:sp>
            <p:nvSpPr>
              <p:cNvPr id="6" name="tower"/>
              <p:cNvSpPr>
                <a:spLocks noEditPoints="1" noChangeArrowheads="1"/>
              </p:cNvSpPr>
              <p:nvPr/>
            </p:nvSpPr>
            <p:spPr bwMode="auto">
              <a:xfrm>
                <a:off x="6028480" y="4727297"/>
                <a:ext cx="529049" cy="991449"/>
              </a:xfrm>
              <a:custGeom>
                <a:avLst/>
                <a:gdLst>
                  <a:gd name="T0" fmla="*/ 0 w 21600"/>
                  <a:gd name="T1" fmla="*/ 2184 h 21600"/>
                  <a:gd name="T2" fmla="*/ 6664 w 21600"/>
                  <a:gd name="T3" fmla="*/ 0 h 21600"/>
                  <a:gd name="T4" fmla="*/ 10800 w 21600"/>
                  <a:gd name="T5" fmla="*/ 0 h 21600"/>
                  <a:gd name="T6" fmla="*/ 21600 w 21600"/>
                  <a:gd name="T7" fmla="*/ 0 h 21600"/>
                  <a:gd name="T8" fmla="*/ 21600 w 21600"/>
                  <a:gd name="T9" fmla="*/ 11649 h 21600"/>
                  <a:gd name="T10" fmla="*/ 21600 w 21600"/>
                  <a:gd name="T11" fmla="*/ 19416 h 21600"/>
                  <a:gd name="T12" fmla="*/ 15166 w 21600"/>
                  <a:gd name="T13" fmla="*/ 21600 h 21600"/>
                  <a:gd name="T14" fmla="*/ 10570 w 21600"/>
                  <a:gd name="T15" fmla="*/ 21600 h 21600"/>
                  <a:gd name="T16" fmla="*/ 0 w 21600"/>
                  <a:gd name="T17" fmla="*/ 21600 h 21600"/>
                  <a:gd name="T18" fmla="*/ 0 w 21600"/>
                  <a:gd name="T19" fmla="*/ 11528 h 21600"/>
                  <a:gd name="T20" fmla="*/ 459 w 21600"/>
                  <a:gd name="T21" fmla="*/ 22540 h 21600"/>
                  <a:gd name="T22" fmla="*/ 21485 w 21600"/>
                  <a:gd name="T23" fmla="*/ 270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2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460528" y="4817962"/>
                <a:ext cx="1125349" cy="717798"/>
                <a:chOff x="2345112" y="1987967"/>
                <a:chExt cx="652359" cy="630682"/>
              </a:xfrm>
            </p:grpSpPr>
            <p:sp>
              <p:nvSpPr>
                <p:cNvPr id="8" name="순서도: 다중 문서 7"/>
                <p:cNvSpPr/>
                <p:nvPr/>
              </p:nvSpPr>
              <p:spPr>
                <a:xfrm>
                  <a:off x="2401343" y="2090017"/>
                  <a:ext cx="596128" cy="466145"/>
                </a:xfrm>
                <a:prstGeom prst="flowChartMultidocument">
                  <a:avLst/>
                </a:prstGeom>
                <a:noFill/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HTML </a:t>
                  </a:r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문서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이미지</a:t>
                  </a:r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,</a:t>
                  </a:r>
                </a:p>
                <a:p>
                  <a:pPr algn="ctr"/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 동영상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순서도: 자기 디스크 8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/>
                </a:p>
              </p:txBody>
            </p:sp>
          </p:grpSp>
          <p:sp>
            <p:nvSpPr>
              <p:cNvPr id="10" name="구름 모양 설명선 9"/>
              <p:cNvSpPr/>
              <p:nvPr/>
            </p:nvSpPr>
            <p:spPr>
              <a:xfrm>
                <a:off x="3203848" y="4437112"/>
                <a:ext cx="1800200" cy="1281634"/>
              </a:xfrm>
              <a:prstGeom prst="cloudCallout">
                <a:avLst>
                  <a:gd name="adj1" fmla="val -18864"/>
                  <a:gd name="adj2" fmla="val 3302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5" descr="C:\Users\Kitae\AppData\Local\Microsoft\Windows\Temporary Internet Files\Content.IE5\PNJNQ2BA\lego-imac-lede[1]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27122" y="4652283"/>
                <a:ext cx="1152131" cy="88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365" y="4632712"/>
                <a:ext cx="684640" cy="7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57723" y="4346531"/>
                <a:ext cx="861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브라우저</a:t>
                </a:r>
                <a:endParaRPr lang="ko-KR" altLang="en-US" sz="1200" dirty="0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2569468" y="4820754"/>
                <a:ext cx="3409950" cy="47625"/>
              </a:xfrm>
              <a:custGeom>
                <a:avLst/>
                <a:gdLst>
                  <a:gd name="connsiteX0" fmla="*/ 0 w 3409950"/>
                  <a:gd name="connsiteY0" fmla="*/ 0 h 47625"/>
                  <a:gd name="connsiteX1" fmla="*/ 3409950 w 340995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09950" h="47625">
                    <a:moveTo>
                      <a:pt x="0" y="0"/>
                    </a:moveTo>
                    <a:lnTo>
                      <a:pt x="3409950" y="47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2479252" y="5077929"/>
                <a:ext cx="3538265" cy="45719"/>
              </a:xfrm>
              <a:custGeom>
                <a:avLst/>
                <a:gdLst>
                  <a:gd name="connsiteX0" fmla="*/ 3581400 w 3581400"/>
                  <a:gd name="connsiteY0" fmla="*/ 0 h 57150"/>
                  <a:gd name="connsiteX1" fmla="*/ 0 w 358140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400" h="57150">
                    <a:moveTo>
                      <a:pt x="3581400" y="0"/>
                    </a:moveTo>
                    <a:lnTo>
                      <a:pt x="0" y="5715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479252" y="5502742"/>
                <a:ext cx="3571875" cy="76200"/>
              </a:xfrm>
              <a:custGeom>
                <a:avLst/>
                <a:gdLst>
                  <a:gd name="connsiteX0" fmla="*/ 0 w 3571875"/>
                  <a:gd name="connsiteY0" fmla="*/ 0 h 76200"/>
                  <a:gd name="connsiteX1" fmla="*/ 3571875 w 3571875"/>
                  <a:gd name="connsiteY1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75" h="76200">
                    <a:moveTo>
                      <a:pt x="0" y="0"/>
                    </a:moveTo>
                    <a:lnTo>
                      <a:pt x="3571875" y="7620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4783508" y="461446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www.shop.com</a:t>
                </a:r>
                <a:endParaRPr lang="ko-KR" altLang="en-US" sz="105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flipH="1">
                <a:off x="2653410" y="4900965"/>
                <a:ext cx="19111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index.html+</a:t>
                </a:r>
                <a:r>
                  <a:rPr lang="ko-KR" altLang="en-US" sz="1050" dirty="0" smtClean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 smtClean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037565" y="5535760"/>
                <a:ext cx="1225663" cy="543046"/>
                <a:chOff x="2345112" y="1987967"/>
                <a:chExt cx="652359" cy="630682"/>
              </a:xfrm>
            </p:grpSpPr>
            <p:sp>
              <p:nvSpPr>
                <p:cNvPr id="20" name="순서도: 다중 문서 19"/>
                <p:cNvSpPr/>
                <p:nvPr/>
              </p:nvSpPr>
              <p:spPr>
                <a:xfrm>
                  <a:off x="2401343" y="2090017"/>
                  <a:ext cx="596128" cy="466144"/>
                </a:xfrm>
                <a:prstGeom prst="flowChartMultidocument">
                  <a:avLst/>
                </a:prstGeom>
                <a:solidFill>
                  <a:schemeClr val="accent2"/>
                </a:solidFill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ID=35,</a:t>
                  </a:r>
                </a:p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wwwshop.com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순서도: 자기 디스크 20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2178114" y="5834925"/>
                <a:ext cx="9237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/>
                  <a:t>쿠키 파일</a:t>
                </a:r>
                <a:endParaRPr lang="ko-KR" alt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flipH="1">
                <a:off x="3796659" y="5249977"/>
                <a:ext cx="226055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 smtClean="0"/>
                  <a:t>buy?p</a:t>
                </a:r>
                <a:r>
                  <a:rPr lang="en-US" altLang="ko-KR" sz="1050" dirty="0" smtClean="0"/>
                  <a:t>=</a:t>
                </a:r>
                <a:r>
                  <a:rPr lang="ko-KR" altLang="en-US" sz="1050" dirty="0" smtClean="0"/>
                  <a:t>삼성</a:t>
                </a:r>
                <a:r>
                  <a:rPr lang="en-US" altLang="ko-KR" sz="1050" dirty="0" smtClean="0"/>
                  <a:t>TV + </a:t>
                </a:r>
                <a:r>
                  <a:rPr lang="ko-KR" altLang="en-US" sz="1050" dirty="0" smtClean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 smtClean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762162" y="5154881"/>
                <a:ext cx="717089" cy="473081"/>
              </a:xfrm>
              <a:custGeom>
                <a:avLst/>
                <a:gdLst>
                  <a:gd name="connsiteX0" fmla="*/ 457200 w 457200"/>
                  <a:gd name="connsiteY0" fmla="*/ 1783 h 449458"/>
                  <a:gd name="connsiteX1" fmla="*/ 142875 w 457200"/>
                  <a:gd name="connsiteY1" fmla="*/ 68458 h 449458"/>
                  <a:gd name="connsiteX2" fmla="*/ 0 w 457200"/>
                  <a:gd name="connsiteY2" fmla="*/ 449458 h 44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449458">
                    <a:moveTo>
                      <a:pt x="457200" y="1783"/>
                    </a:moveTo>
                    <a:cubicBezTo>
                      <a:pt x="338137" y="-2186"/>
                      <a:pt x="219075" y="-6155"/>
                      <a:pt x="142875" y="68458"/>
                    </a:cubicBezTo>
                    <a:cubicBezTo>
                      <a:pt x="66675" y="143071"/>
                      <a:pt x="33337" y="296264"/>
                      <a:pt x="0" y="449458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15598" y="5310083"/>
                <a:ext cx="7875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rgbClr val="0070C0"/>
                    </a:solidFill>
                  </a:rPr>
                  <a:t>쿠키 저장</a:t>
                </a:r>
                <a:endParaRPr lang="ko-KR" altLang="en-US" sz="105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921769" y="5502742"/>
                <a:ext cx="512690" cy="156212"/>
              </a:xfrm>
              <a:custGeom>
                <a:avLst/>
                <a:gdLst>
                  <a:gd name="connsiteX0" fmla="*/ 0 w 657225"/>
                  <a:gd name="connsiteY0" fmla="*/ 87524 h 87524"/>
                  <a:gd name="connsiteX1" fmla="*/ 342900 w 657225"/>
                  <a:gd name="connsiteY1" fmla="*/ 11324 h 87524"/>
                  <a:gd name="connsiteX2" fmla="*/ 657225 w 657225"/>
                  <a:gd name="connsiteY2" fmla="*/ 1799 h 8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225" h="87524">
                    <a:moveTo>
                      <a:pt x="0" y="87524"/>
                    </a:moveTo>
                    <a:cubicBezTo>
                      <a:pt x="116681" y="56567"/>
                      <a:pt x="233363" y="25611"/>
                      <a:pt x="342900" y="11324"/>
                    </a:cubicBezTo>
                    <a:cubicBezTo>
                      <a:pt x="452437" y="-2963"/>
                      <a:pt x="554831" y="-582"/>
                      <a:pt x="657225" y="1799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flipH="1">
                <a:off x="6389450" y="575603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www.shop.com</a:t>
                </a:r>
                <a:endParaRPr lang="ko-KR" alt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2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쿠키 데이터 구성과 사례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쿠키 구성 </a:t>
            </a:r>
            <a:r>
              <a:rPr lang="en-US" altLang="ko-KR" dirty="0" smtClean="0"/>
              <a:t>: 6 </a:t>
            </a:r>
            <a:r>
              <a:rPr lang="ko-KR" altLang="en-US" dirty="0" smtClean="0"/>
              <a:t>개의 속성으로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브라우저가 웹 서버로 쿠키를 전송할 때는 </a:t>
            </a:r>
            <a:r>
              <a:rPr lang="en-US" altLang="ko-KR" dirty="0" smtClean="0"/>
              <a:t>name=value</a:t>
            </a:r>
            <a:r>
              <a:rPr lang="ko-KR" altLang="en-US" dirty="0" smtClean="0"/>
              <a:t>만 전송</a:t>
            </a:r>
            <a:endParaRPr lang="en-US" altLang="ko-KR" dirty="0" smtClean="0"/>
          </a:p>
          <a:p>
            <a:r>
              <a:rPr lang="ko-KR" altLang="en-US" dirty="0" smtClean="0"/>
              <a:t>쿠키 사례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브라우저가 </a:t>
            </a:r>
            <a:r>
              <a:rPr lang="en-US" altLang="ko-KR" dirty="0" smtClean="0"/>
              <a:t>google.com </a:t>
            </a:r>
            <a:r>
              <a:rPr lang="ko-KR" altLang="en-US" dirty="0" smtClean="0"/>
              <a:t>사이트의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폴더에 있는 어떤 웹 자원이라도 요청할 때는 반드시 “</a:t>
            </a:r>
            <a:r>
              <a:rPr lang="en-US" altLang="ko-KR" dirty="0" smtClean="0"/>
              <a:t>age=23” </a:t>
            </a:r>
            <a:r>
              <a:rPr lang="ko-KR" altLang="en-US" dirty="0" smtClean="0"/>
              <a:t>형태로 쿠키 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유효 시간은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안전한 통신을 사용할 때만 쿠키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구글</a:t>
            </a:r>
            <a:r>
              <a:rPr lang="ko-KR" altLang="en-US" dirty="0" smtClean="0"/>
              <a:t> 사이트와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 외에 이 쿠키를 알려주어서는 안 됨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24675" y="1844824"/>
            <a:ext cx="8464205" cy="1728192"/>
            <a:chOff x="395536" y="1988840"/>
            <a:chExt cx="8464205" cy="1728192"/>
          </a:xfrm>
        </p:grpSpPr>
        <p:sp>
          <p:nvSpPr>
            <p:cNvPr id="11" name="직사각형 10"/>
            <p:cNvSpPr/>
            <p:nvPr/>
          </p:nvSpPr>
          <p:spPr>
            <a:xfrm>
              <a:off x="395536" y="1988840"/>
              <a:ext cx="8424936" cy="1728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25441" y="2060848"/>
              <a:ext cx="83343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600" b="1" dirty="0"/>
                <a:t>name=value; Expires=[Date]; Domain=[Domain]; Path=[Path]; [Secure]; </a:t>
              </a:r>
              <a:r>
                <a:rPr lang="en-US" altLang="ko-KR" sz="1600" b="1" dirty="0" err="1"/>
                <a:t>HttpOnly</a:t>
              </a:r>
              <a:endParaRPr lang="en-US" altLang="ko-KR" sz="1600" b="1" dirty="0"/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>
              <a:off x="794845" y="2399402"/>
              <a:ext cx="0" cy="21730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95536" y="2636773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 이름</a:t>
              </a:r>
              <a:endParaRPr lang="ko-KR" altLang="en-US" sz="1050" dirty="0"/>
            </a:p>
          </p:txBody>
        </p:sp>
        <p:cxnSp>
          <p:nvCxnSpPr>
            <p:cNvPr id="7" name="직선 화살표 연결선 6"/>
            <p:cNvCxnSpPr>
              <a:endCxn id="8" idx="0"/>
            </p:cNvCxnSpPr>
            <p:nvPr/>
          </p:nvCxnSpPr>
          <p:spPr>
            <a:xfrm>
              <a:off x="1512508" y="2508056"/>
              <a:ext cx="1" cy="39032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194152" y="2898383"/>
              <a:ext cx="6367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 값</a:t>
              </a:r>
              <a:endParaRPr lang="ko-KR" altLang="en-US" sz="1050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2812667" y="2508056"/>
              <a:ext cx="0" cy="64424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090989" y="3152299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쿠키의 유효시간</a:t>
              </a:r>
              <a:endParaRPr lang="ko-KR" altLang="en-US" sz="1050" dirty="0"/>
            </a:p>
          </p:txBody>
        </p:sp>
        <p:cxnSp>
          <p:nvCxnSpPr>
            <p:cNvPr id="17" name="직선 화살표 연결선 16"/>
            <p:cNvCxnSpPr>
              <a:endCxn id="18" idx="0"/>
            </p:cNvCxnSpPr>
            <p:nvPr/>
          </p:nvCxnSpPr>
          <p:spPr>
            <a:xfrm flipH="1">
              <a:off x="4529712" y="2399402"/>
              <a:ext cx="42288" cy="46631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85332" y="2865718"/>
              <a:ext cx="108876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쿠키를 필요로 </a:t>
              </a:r>
              <a:endParaRPr lang="en-US" altLang="ko-KR" sz="1050" dirty="0"/>
            </a:p>
            <a:p>
              <a:r>
                <a:rPr lang="ko-KR" altLang="en-US" sz="1050" dirty="0" smtClean="0"/>
                <a:t>하는 웹 서버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도메인</a:t>
              </a:r>
              <a:endParaRPr lang="en-US" altLang="ko-KR" sz="1050" dirty="0" smtClean="0"/>
            </a:p>
          </p:txBody>
        </p:sp>
        <p:cxnSp>
          <p:nvCxnSpPr>
            <p:cNvPr id="21" name="직선 화살표 연결선 20"/>
            <p:cNvCxnSpPr>
              <a:endCxn id="22" idx="0"/>
            </p:cNvCxnSpPr>
            <p:nvPr/>
          </p:nvCxnSpPr>
          <p:spPr>
            <a:xfrm flipH="1">
              <a:off x="5919560" y="2399402"/>
              <a:ext cx="20592" cy="5301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75180" y="2929557"/>
              <a:ext cx="1088760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쿠키를 필요로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하는 웹 페이지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경로명</a:t>
              </a:r>
              <a:endParaRPr lang="en-US" altLang="ko-KR" sz="1050" dirty="0" smtClean="0"/>
            </a:p>
          </p:txBody>
        </p:sp>
        <p:cxnSp>
          <p:nvCxnSpPr>
            <p:cNvPr id="28" name="직선 화살표 연결선 27"/>
            <p:cNvCxnSpPr>
              <a:endCxn id="29" idx="0"/>
            </p:cNvCxnSpPr>
            <p:nvPr/>
          </p:nvCxnSpPr>
          <p:spPr>
            <a:xfrm>
              <a:off x="6948264" y="2399402"/>
              <a:ext cx="27996" cy="5301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66532" y="2929557"/>
              <a:ext cx="8194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암호화한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경우에만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쿠키 전송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가능</a:t>
              </a:r>
              <a:endParaRPr lang="en-US" altLang="ko-KR" sz="1050" dirty="0" smtClean="0"/>
            </a:p>
          </p:txBody>
        </p:sp>
        <p:cxnSp>
          <p:nvCxnSpPr>
            <p:cNvPr id="35" name="직선 화살표 연결선 34"/>
            <p:cNvCxnSpPr>
              <a:endCxn id="36" idx="0"/>
            </p:cNvCxnSpPr>
            <p:nvPr/>
          </p:nvCxnSpPr>
          <p:spPr>
            <a:xfrm>
              <a:off x="7884368" y="2420888"/>
              <a:ext cx="59398" cy="53622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374539" y="2957110"/>
              <a:ext cx="1138453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HTTP </a:t>
              </a:r>
              <a:r>
                <a:rPr lang="ko-KR" altLang="en-US" sz="1050" dirty="0" err="1" smtClean="0"/>
                <a:t>통신외에</a:t>
              </a:r>
              <a:r>
                <a:rPr lang="ko-KR" altLang="en-US" sz="1050" dirty="0" smtClean="0"/>
                <a:t>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다른 통신으로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쿠키 전송 불허</a:t>
              </a:r>
              <a:endParaRPr lang="en-US" altLang="ko-KR" sz="1050" dirty="0" smtClean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71600" y="4653136"/>
            <a:ext cx="7560840" cy="41549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50000"/>
              </a:lnSpc>
            </a:pPr>
            <a:r>
              <a:rPr lang="en-US" altLang="ko-KR" sz="1400" kern="0" spc="-100" dirty="0">
                <a:solidFill>
                  <a:srgbClr val="000000"/>
                </a:solidFill>
                <a:latin typeface="+mj-ea"/>
                <a:ea typeface="+mj-ea"/>
              </a:rPr>
              <a:t>age=23; expires=Mon, 01-Aug-2016 00:00:01 GMT; Domain=.google.com; Path=/; Secure; </a:t>
            </a:r>
            <a:r>
              <a:rPr lang="en-US" altLang="ko-KR" sz="1400" kern="0" spc="-100" dirty="0" err="1">
                <a:solidFill>
                  <a:srgbClr val="000000"/>
                </a:solidFill>
                <a:latin typeface="+mj-ea"/>
                <a:ea typeface="+mj-ea"/>
              </a:rPr>
              <a:t>HttpOnly</a:t>
            </a:r>
            <a:endParaRPr lang="en-US" altLang="ko-KR" sz="1400" kern="0" spc="-10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45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쿠키는 웹 페이지 사이의 정보 공유에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70758" y="1445217"/>
            <a:ext cx="1292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홈쇼핑 웹 서버</a:t>
            </a:r>
            <a:endParaRPr lang="ko-KR" altLang="en-US" sz="1200" b="1" dirty="0"/>
          </a:p>
        </p:txBody>
      </p:sp>
      <p:pic>
        <p:nvPicPr>
          <p:cNvPr id="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5680" y="2688387"/>
            <a:ext cx="1152131" cy="8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84" y="2668652"/>
            <a:ext cx="773179" cy="79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6281" y="2382635"/>
            <a:ext cx="1225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브라우저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2319042" y="2227898"/>
            <a:ext cx="3457223" cy="549691"/>
          </a:xfrm>
          <a:custGeom>
            <a:avLst/>
            <a:gdLst>
              <a:gd name="connsiteX0" fmla="*/ 3581400 w 3581400"/>
              <a:gd name="connsiteY0" fmla="*/ 0 h 57150"/>
              <a:gd name="connsiteX1" fmla="*/ 0 w 3581400"/>
              <a:gd name="connsiteY1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1400" h="57150">
                <a:moveTo>
                  <a:pt x="3581400" y="0"/>
                </a:moveTo>
                <a:lnTo>
                  <a:pt x="0" y="5715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2377809" y="2723220"/>
            <a:ext cx="4217129" cy="222135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1160837" flipH="1">
            <a:off x="2549561" y="240450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저장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9854" y="3634717"/>
            <a:ext cx="695376" cy="336385"/>
            <a:chOff x="2345112" y="1987967"/>
            <a:chExt cx="652359" cy="630682"/>
          </a:xfrm>
        </p:grpSpPr>
        <p:sp>
          <p:nvSpPr>
            <p:cNvPr id="19" name="순서도: 다중 문서 18"/>
            <p:cNvSpPr/>
            <p:nvPr/>
          </p:nvSpPr>
          <p:spPr>
            <a:xfrm>
              <a:off x="2401343" y="2090017"/>
              <a:ext cx="596128" cy="466144"/>
            </a:xfrm>
            <a:prstGeom prst="flowChartMultidocument">
              <a:avLst/>
            </a:prstGeom>
            <a:solidFill>
              <a:schemeClr val="accent2"/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쿠키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순서도: 자기 디스크 19"/>
            <p:cNvSpPr/>
            <p:nvPr/>
          </p:nvSpPr>
          <p:spPr>
            <a:xfrm>
              <a:off x="2345112" y="1987967"/>
              <a:ext cx="652359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22" name="TextBox 21"/>
          <p:cNvSpPr txBox="1"/>
          <p:nvPr/>
        </p:nvSpPr>
        <p:spPr>
          <a:xfrm rot="173442" flipH="1">
            <a:off x="4930974" y="291590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6" name="순서도: 문서 25"/>
          <p:cNvSpPr/>
          <p:nvPr/>
        </p:nvSpPr>
        <p:spPr>
          <a:xfrm>
            <a:off x="5776265" y="1902234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대표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순서도: 문서 26"/>
          <p:cNvSpPr/>
          <p:nvPr/>
        </p:nvSpPr>
        <p:spPr>
          <a:xfrm>
            <a:off x="6316922" y="2449740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순서도: 문서 27"/>
          <p:cNvSpPr/>
          <p:nvPr/>
        </p:nvSpPr>
        <p:spPr>
          <a:xfrm>
            <a:off x="6558790" y="2998539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제품 목록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순서도: 문서 28"/>
          <p:cNvSpPr/>
          <p:nvPr/>
        </p:nvSpPr>
        <p:spPr>
          <a:xfrm>
            <a:off x="6000944" y="3836159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주문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2377809" y="3113715"/>
            <a:ext cx="4180981" cy="123901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rot="21402321" flipH="1">
            <a:off x="4885260" y="2523538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2" name="순서도: 문서 31"/>
          <p:cNvSpPr/>
          <p:nvPr/>
        </p:nvSpPr>
        <p:spPr>
          <a:xfrm>
            <a:off x="6126742" y="3460813"/>
            <a:ext cx="1368152" cy="29403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77809" y="3206055"/>
            <a:ext cx="3623135" cy="874460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 rot="804314" flipH="1">
            <a:off x="4859760" y="3626592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rgbClr val="C00000"/>
                </a:solidFill>
              </a:rPr>
              <a:t>쿠키 읽기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52120" y="1772816"/>
            <a:ext cx="2456187" cy="2593184"/>
          </a:xfrm>
          <a:prstGeom prst="roundRect">
            <a:avLst>
              <a:gd name="adj" fmla="val 6432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r>
              <a:rPr lang="en-US" altLang="ko-KR" dirty="0" smtClean="0"/>
              <a:t>2 :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웹 사이트가 남긴 쿠키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2603" y="1345725"/>
            <a:ext cx="8153400" cy="5040560"/>
          </a:xfrm>
        </p:spPr>
        <p:txBody>
          <a:bodyPr>
            <a:noAutofit/>
          </a:bodyPr>
          <a:lstStyle/>
          <a:p>
            <a:pPr lvl="0"/>
            <a:r>
              <a:rPr lang="ko-KR" altLang="en-US" sz="1600" smtClean="0"/>
              <a:t>구글 웹 서버의 쿠키 뿌리기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웹 서버는 </a:t>
            </a:r>
            <a:r>
              <a:rPr lang="en-US" altLang="ko-KR" sz="1400" smtClean="0"/>
              <a:t>HTTP </a:t>
            </a:r>
            <a:r>
              <a:rPr lang="ko-KR" altLang="en-US" sz="1400" smtClean="0"/>
              <a:t>응답 헤더의 ‘</a:t>
            </a:r>
            <a:r>
              <a:rPr lang="en-US" altLang="ko-KR" sz="1400" smtClean="0"/>
              <a:t>Set-Cookie:’ </a:t>
            </a:r>
            <a:r>
              <a:rPr lang="ko-KR" altLang="en-US" sz="1400" smtClean="0"/>
              <a:t>뒤에 쿠키 데이터를 심어 보냄</a:t>
            </a:r>
          </a:p>
          <a:p>
            <a:pPr lvl="1"/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060848"/>
            <a:ext cx="4824536" cy="3816424"/>
            <a:chOff x="1835696" y="2492896"/>
            <a:chExt cx="4653310" cy="358771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492896"/>
              <a:ext cx="4653310" cy="358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2915816" y="4941168"/>
              <a:ext cx="280831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5238993"/>
            <a:ext cx="5498158" cy="1276558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815916" y="4971585"/>
            <a:ext cx="163421" cy="3296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NID </a:t>
            </a:r>
            <a:r>
              <a:rPr lang="ko-KR" altLang="en-US" smtClean="0"/>
              <a:t>쿠키 저장 및 활용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브라우저는 </a:t>
            </a:r>
            <a:r>
              <a:rPr lang="en-US" altLang="ko-KR" sz="1600" dirty="0" smtClean="0"/>
              <a:t>NID </a:t>
            </a:r>
            <a:r>
              <a:rPr lang="ko-KR" altLang="en-US" sz="1600" dirty="0" smtClean="0"/>
              <a:t>쿠키를 쿠키 파일에 저장</a:t>
            </a:r>
          </a:p>
          <a:p>
            <a:pPr lvl="0"/>
            <a:r>
              <a:rPr lang="ko-KR" altLang="en-US" sz="1600" dirty="0" smtClean="0"/>
              <a:t>브라우저는 </a:t>
            </a:r>
            <a:r>
              <a:rPr lang="en-US" altLang="ko-KR" sz="1600" dirty="0" smtClean="0"/>
              <a:t>google.com </a:t>
            </a:r>
            <a:r>
              <a:rPr lang="ko-KR" altLang="en-US" sz="1600" dirty="0" smtClean="0"/>
              <a:t>도메인의 웹 페이지를 요청할 때마다 </a:t>
            </a:r>
            <a:r>
              <a:rPr lang="en-US" altLang="ko-KR" sz="1600" dirty="0" smtClean="0"/>
              <a:t>NID </a:t>
            </a:r>
            <a:r>
              <a:rPr lang="ko-KR" altLang="en-US" sz="1600" dirty="0" smtClean="0"/>
              <a:t>쿠키 함께 전송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2758"/>
            <a:ext cx="72771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6070501" y="5113389"/>
            <a:ext cx="2101899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67744" y="2240035"/>
            <a:ext cx="4447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브라우저가 </a:t>
            </a:r>
            <a:r>
              <a:rPr lang="en-US" altLang="ko-KR" sz="1400" dirty="0" smtClean="0">
                <a:solidFill>
                  <a:srgbClr val="0070C0"/>
                </a:solidFill>
              </a:rPr>
              <a:t>nav_logo231_hr.png </a:t>
            </a:r>
            <a:r>
              <a:rPr lang="ko-KR" altLang="en-US" sz="1400" dirty="0" smtClean="0">
                <a:solidFill>
                  <a:srgbClr val="0070C0"/>
                </a:solidFill>
              </a:rPr>
              <a:t>이미지를 요청할 때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www.google.com</a:t>
            </a:r>
            <a:r>
              <a:rPr lang="ko-KR" altLang="en-US" sz="1400" dirty="0">
                <a:solidFill>
                  <a:srgbClr val="0070C0"/>
                </a:solidFill>
              </a:rPr>
              <a:t>에 보낸 요청 헤더</a:t>
            </a:r>
          </a:p>
        </p:txBody>
      </p:sp>
      <p:sp>
        <p:nvSpPr>
          <p:cNvPr id="17" name="타원 16"/>
          <p:cNvSpPr/>
          <p:nvPr/>
        </p:nvSpPr>
        <p:spPr>
          <a:xfrm>
            <a:off x="2051720" y="3739078"/>
            <a:ext cx="2520280" cy="69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자바스크립트로 쿠키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 smtClean="0"/>
              <a:t>자바스크립트 코드를 이용하여 로컬 컴퓨터에 쿠키쓰기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읽기 가능</a:t>
            </a:r>
            <a:endParaRPr lang="en-US" altLang="ko-KR" sz="1800" dirty="0" smtClean="0"/>
          </a:p>
          <a:p>
            <a:r>
              <a:rPr lang="ko-KR" altLang="en-US" sz="1800" dirty="0" smtClean="0"/>
              <a:t>자바스크립트에서 쿠키 접근 </a:t>
            </a:r>
            <a:r>
              <a:rPr lang="en-US" altLang="ko-KR" sz="1800" dirty="0" smtClean="0"/>
              <a:t>: </a:t>
            </a:r>
            <a:r>
              <a:rPr lang="en-US" altLang="ko-KR" sz="1600" dirty="0" err="1" smtClean="0"/>
              <a:t>document.cookie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윈도우에 출력된 웹 페이지를 전송한 웹 서버 모든 쿠키들이 문자열 형태로 연결</a:t>
            </a:r>
            <a:endParaRPr lang="en-US" altLang="ko-KR" sz="1400" dirty="0"/>
          </a:p>
          <a:p>
            <a:pPr lvl="1"/>
            <a:r>
              <a:rPr lang="ko-KR" altLang="en-US" sz="1400" dirty="0" smtClean="0"/>
              <a:t>쿠키 쓰기</a:t>
            </a:r>
            <a:endParaRPr lang="en-US" altLang="ko-KR" sz="1400" dirty="0" smtClean="0"/>
          </a:p>
          <a:p>
            <a:pPr lvl="2"/>
            <a:r>
              <a:rPr lang="en-US" altLang="ko-KR" sz="1200" dirty="0" err="1"/>
              <a:t>document.cookie</a:t>
            </a:r>
            <a:r>
              <a:rPr lang="ko-KR" altLang="en-US" sz="1200" dirty="0"/>
              <a:t>에 쿠키를 문자열 형태로 </a:t>
            </a:r>
            <a:r>
              <a:rPr lang="ko-KR" altLang="en-US" sz="1200" dirty="0" smtClean="0"/>
              <a:t>달아주면 됨</a:t>
            </a:r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 smtClean="0"/>
          </a:p>
          <a:p>
            <a:pPr lvl="1"/>
            <a:r>
              <a:rPr lang="ko-KR" altLang="en-US" sz="1400" dirty="0" smtClean="0"/>
              <a:t>쿠키 읽기</a:t>
            </a:r>
            <a:endParaRPr lang="ko-KR" altLang="en-US" sz="1400" dirty="0"/>
          </a:p>
          <a:p>
            <a:pPr lvl="1"/>
            <a:endParaRPr lang="ko-KR" altLang="en-US" sz="14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2924944"/>
            <a:ext cx="57606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((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expireDate.toGMTString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쿠키를 연결하는 방식으로 저장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1680" y="4437112"/>
            <a:ext cx="57606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 pairs 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(";");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pair = pairs[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].trim(); //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쿠키 앞뒤의 빈칸</a:t>
            </a:r>
            <a:r>
              <a:rPr lang="ko-KR" altLang="en-US" sz="1200" dirty="0" smtClean="0"/>
              <a:t> 제거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unit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if(unit[0] == name)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(unit[1]);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31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쿠키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fontAlgn="base"/>
            <a:r>
              <a:rPr lang="ko-KR" altLang="en-US" dirty="0"/>
              <a:t>실습 전 </a:t>
            </a:r>
            <a:r>
              <a:rPr lang="ko-KR" altLang="en-US" dirty="0" smtClean="0"/>
              <a:t>준비 </a:t>
            </a:r>
            <a:r>
              <a:rPr lang="ko-KR" altLang="en-US" dirty="0"/>
              <a:t>사항</a:t>
            </a:r>
            <a:endParaRPr lang="en-US" altLang="ko-KR" dirty="0"/>
          </a:p>
          <a:p>
            <a:pPr lvl="1" fontAlgn="base"/>
            <a:r>
              <a:rPr lang="ko-KR" altLang="en-US" dirty="0" smtClean="0"/>
              <a:t>브라우저에 따라 다른 점</a:t>
            </a:r>
            <a:endParaRPr lang="en-US" altLang="ko-KR" dirty="0" smtClean="0"/>
          </a:p>
          <a:p>
            <a:pPr lvl="2" fontAlgn="base"/>
            <a:r>
              <a:rPr lang="ko-KR" altLang="en-US" dirty="0" err="1" smtClean="0"/>
              <a:t>익스플로러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웹 서버로부터 </a:t>
            </a:r>
            <a:r>
              <a:rPr lang="ko-KR" altLang="en-US" dirty="0" err="1" smtClean="0"/>
              <a:t>로드한</a:t>
            </a:r>
            <a:r>
              <a:rPr lang="ko-KR" altLang="en-US" dirty="0" smtClean="0"/>
              <a:t> 웹 페이지의 자바스크립트 코드에서만 쿠키 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 가능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크롬에서는 로컬 컴퓨터에서도 가능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로컬 컴퓨터에 웹 서버 설치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사용자 컴퓨터에 </a:t>
            </a:r>
            <a:r>
              <a:rPr lang="ko-KR" altLang="en-US" dirty="0" err="1" smtClean="0"/>
              <a:t>몽구스</a:t>
            </a:r>
            <a:r>
              <a:rPr lang="ko-KR" altLang="en-US" dirty="0" smtClean="0"/>
              <a:t> 웹 서버 다운 및 설치</a:t>
            </a:r>
            <a:endParaRPr lang="en-US" altLang="ko-KR" dirty="0" smtClean="0"/>
          </a:p>
          <a:p>
            <a:pPr lvl="2" fontAlgn="base"/>
            <a:r>
              <a:rPr lang="ko-KR" altLang="en-US" dirty="0" err="1" smtClean="0"/>
              <a:t>몽구스</a:t>
            </a:r>
            <a:r>
              <a:rPr lang="ko-KR" altLang="en-US" dirty="0" smtClean="0"/>
              <a:t> 사이트 에서 </a:t>
            </a:r>
            <a:r>
              <a:rPr lang="ko-KR" altLang="en-US" dirty="0" err="1" smtClean="0"/>
              <a:t>몽구스</a:t>
            </a:r>
            <a:r>
              <a:rPr lang="en-US" altLang="ko-KR" dirty="0" smtClean="0"/>
              <a:t>(mongoose-free-6.5.exe)</a:t>
            </a:r>
            <a:r>
              <a:rPr lang="ko-KR" altLang="en-US" dirty="0" smtClean="0"/>
              <a:t> </a:t>
            </a:r>
            <a:r>
              <a:rPr lang="ko-KR" altLang="en-US" dirty="0"/>
              <a:t>다운로드</a:t>
            </a:r>
            <a:endParaRPr lang="en-US" altLang="ko-KR" dirty="0" smtClean="0">
              <a:hlinkClick r:id="rId2"/>
            </a:endParaRPr>
          </a:p>
          <a:p>
            <a:pPr lvl="3" fontAlgn="base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www.cesanta.com/products/binary</a:t>
            </a:r>
            <a:endParaRPr lang="en-US" altLang="ko-KR" dirty="0" smtClean="0"/>
          </a:p>
          <a:p>
            <a:pPr lvl="3" fontAlgn="base"/>
            <a:r>
              <a:rPr lang="en-US" altLang="ko-KR" dirty="0" smtClean="0"/>
              <a:t>http://www.webprogramming.co.kr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설치 및 작동 방법은 </a:t>
            </a:r>
            <a:r>
              <a:rPr lang="ko-KR" altLang="en-US" dirty="0" smtClean="0"/>
              <a:t>부록 참고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매우 간단함</a:t>
            </a:r>
            <a:r>
              <a:rPr lang="en-US" altLang="ko-KR" dirty="0" smtClean="0"/>
              <a:t>)</a:t>
            </a:r>
          </a:p>
          <a:p>
            <a:pPr fontAlgn="base"/>
            <a:r>
              <a:rPr lang="ko-KR" altLang="en-US" dirty="0" smtClean="0"/>
              <a:t>자바스크립트로 </a:t>
            </a:r>
            <a:r>
              <a:rPr lang="ko-KR" altLang="en-US" dirty="0"/>
              <a:t>방문자 이름과 방문 횟수 </a:t>
            </a:r>
            <a:r>
              <a:rPr lang="ko-KR" altLang="en-US" dirty="0" smtClean="0"/>
              <a:t>관리 실습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실습 과정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ex12-01.html</a:t>
            </a:r>
            <a:r>
              <a:rPr lang="ko-KR" altLang="en-US" dirty="0"/>
              <a:t>을 </a:t>
            </a:r>
            <a:r>
              <a:rPr lang="ko-KR" altLang="en-US" dirty="0" err="1" smtClean="0"/>
              <a:t>몽구스</a:t>
            </a:r>
            <a:r>
              <a:rPr lang="ko-KR" altLang="en-US" dirty="0" smtClean="0"/>
              <a:t> 웹 </a:t>
            </a:r>
            <a:r>
              <a:rPr lang="ko-KR" altLang="en-US" dirty="0"/>
              <a:t>서버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:C</a:t>
            </a:r>
            <a:r>
              <a:rPr lang="en-US" altLang="ko-KR" dirty="0"/>
              <a:t>:/</a:t>
            </a:r>
            <a:r>
              <a:rPr lang="en-US" altLang="ko-KR" dirty="0" smtClean="0"/>
              <a:t>webserver/12/) </a:t>
            </a:r>
            <a:r>
              <a:rPr lang="ko-KR" altLang="en-US" dirty="0"/>
              <a:t>폴더에 </a:t>
            </a:r>
            <a:r>
              <a:rPr lang="ko-KR" altLang="en-US" dirty="0" smtClean="0"/>
              <a:t>저장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ex12-01.html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ko-KR" altLang="en-US" dirty="0"/>
          </a:p>
          <a:p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23928" y="5805264"/>
            <a:ext cx="266429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http://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localhost/12/ex12-01.html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1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</a:t>
            </a:r>
            <a:r>
              <a:rPr lang="en-US" altLang="ko-KR" dirty="0" smtClean="0"/>
              <a:t>12-1 </a:t>
            </a:r>
            <a:r>
              <a:rPr lang="ko-KR" altLang="en-US" dirty="0"/>
              <a:t>쿠키 활용 </a:t>
            </a:r>
            <a:r>
              <a:rPr lang="en-US" altLang="ko-KR" dirty="0"/>
              <a:t>: </a:t>
            </a:r>
            <a:r>
              <a:rPr lang="ko-KR" altLang="en-US" dirty="0"/>
              <a:t>자바스크립트로 방문자 이름과 방문 횟수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7348" y="1484784"/>
            <a:ext cx="45720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!DOCTYPE 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&lt;head&gt;&lt;title&gt;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방문 카운트 쿠키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&lt;/title&gt;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pairs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(";");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pair = pairs[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].trim(); //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j-ea"/>
                <a:ea typeface="+mj-ea"/>
              </a:rPr>
              <a:t>쿠키 앞뒤의 빈칸 제거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unit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if(unit[0] == name)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(unit[1]);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expireDate.toGMTString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&lt;/script&gt;&lt;/head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9992" y="1700808"/>
            <a:ext cx="45720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username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count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expire = new Date (); 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현재 시간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count = 0;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username = prompt("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입력해 주십시오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.","");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alert("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입력하시면 보다 나은 서비스를 제공받을 수 있습니다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username = "</a:t>
            </a:r>
            <a:r>
              <a:rPr lang="ko-KR" altLang="en-US" sz="1000" kern="0" dirty="0" smtClean="0">
                <a:solidFill>
                  <a:srgbClr val="000000"/>
                </a:solidFill>
                <a:latin typeface="+mj-ea"/>
                <a:ea typeface="+mj-ea"/>
              </a:rPr>
              <a:t>아무개</a:t>
            </a:r>
            <a:r>
              <a:rPr lang="en-US" altLang="ko-KR" sz="1000" kern="0" dirty="0" smtClean="0">
                <a:solidFill>
                  <a:srgbClr val="000000"/>
                </a:solidFill>
                <a:latin typeface="+mj-ea"/>
                <a:ea typeface="+mj-ea"/>
              </a:rPr>
              <a:t>“;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 else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username,expire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count++;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count,expire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('&lt;p&gt;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어서오십시오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'+username+'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'+count+'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번째 방문을 환영합니다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!');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6546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브라우저와 웹 서버 사이의 통신</a:t>
            </a:r>
            <a:r>
              <a:rPr lang="en-US" altLang="ko-KR" dirty="0"/>
              <a:t>(HTTP 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과정을 이해한다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실습을 통해 </a:t>
            </a:r>
            <a:r>
              <a:rPr lang="ko-KR" altLang="en-US" dirty="0"/>
              <a:t>브라우저와 웹 서버 사이의 통신</a:t>
            </a:r>
            <a:r>
              <a:rPr lang="en-US" altLang="ko-KR" dirty="0"/>
              <a:t>(HTTP )</a:t>
            </a:r>
            <a:r>
              <a:rPr lang="ko-KR" altLang="en-US" dirty="0"/>
              <a:t> 과정을 </a:t>
            </a:r>
            <a:r>
              <a:rPr lang="ko-KR" altLang="en-US" dirty="0" smtClean="0"/>
              <a:t>확인한다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쿠키 데이터의 목적과 누가 생산하고 누가 저장하며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어디에 </a:t>
            </a:r>
            <a:r>
              <a:rPr lang="ko-KR" altLang="en-US" dirty="0" smtClean="0"/>
              <a:t>저장되는지 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자바스크립트 코드로 쿠키를 </a:t>
            </a:r>
            <a:r>
              <a:rPr lang="ko-KR" altLang="en-US" dirty="0" smtClean="0"/>
              <a:t>만들고 </a:t>
            </a:r>
            <a:r>
              <a:rPr lang="ko-KR" altLang="en-US" dirty="0" smtClean="0"/>
              <a:t>읽을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웹 스토리지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세션 스토리지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스토리지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자세히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세션 </a:t>
            </a:r>
            <a:r>
              <a:rPr lang="ko-KR" altLang="en-US" dirty="0" err="1" smtClean="0"/>
              <a:t>스토리지와</a:t>
            </a:r>
            <a:r>
              <a:rPr lang="ko-KR" altLang="en-US" dirty="0" smtClean="0"/>
              <a:t> 로컬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값을 저장하고 읽을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스토리지를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응용할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5140956" cy="2376264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12-1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996952"/>
            <a:ext cx="4426149" cy="17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487950"/>
            <a:ext cx="5760640" cy="26528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75721" y="179316"/>
            <a:ext cx="2696079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12-1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결과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4271" y="3019899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(a) </a:t>
            </a:r>
            <a:r>
              <a:rPr lang="ko-KR" altLang="en-US" sz="1050" dirty="0" smtClean="0"/>
              <a:t>처음 방문한 경우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개발자도구로 쿠키보기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987823" y="6164109"/>
            <a:ext cx="4708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(b) </a:t>
            </a:r>
            <a:r>
              <a:rPr lang="ko-KR" altLang="en-US" sz="1050" dirty="0" smtClean="0"/>
              <a:t>새로 고침을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번 하여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방문 회수가 증가한 경우</a:t>
            </a:r>
            <a:r>
              <a:rPr lang="en-US" altLang="ko-KR" sz="1050" dirty="0"/>
              <a:t>(</a:t>
            </a:r>
            <a:r>
              <a:rPr lang="ko-KR" altLang="en-US" sz="1050" dirty="0"/>
              <a:t>개발자도구로 쿠키보기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01136" y="3403037"/>
            <a:ext cx="1728192" cy="431313"/>
          </a:xfrm>
          <a:prstGeom prst="wedgeRoundRectCallout">
            <a:avLst>
              <a:gd name="adj1" fmla="val -65107"/>
              <a:gd name="adj2" fmla="val 647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브라우저의 새로 고침을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번 하여 방문 카운트 증가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52943" y="3851739"/>
            <a:ext cx="216024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99207" y="5937261"/>
            <a:ext cx="216024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345517"/>
            <a:ext cx="5760640" cy="2652863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692544" y="2326107"/>
            <a:ext cx="144016" cy="4873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17336" y="2369727"/>
            <a:ext cx="742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두 </a:t>
            </a:r>
            <a:r>
              <a:rPr lang="ko-KR" altLang="en-US" sz="1000" dirty="0" smtClean="0"/>
              <a:t>개의</a:t>
            </a:r>
            <a:endParaRPr lang="en-US" altLang="ko-KR" sz="1000" dirty="0" smtClean="0"/>
          </a:p>
          <a:p>
            <a:r>
              <a:rPr lang="ko-KR" altLang="en-US" sz="1000" dirty="0" smtClean="0"/>
              <a:t>쿠키 </a:t>
            </a:r>
            <a:r>
              <a:rPr lang="ko-KR" altLang="en-US" sz="1000" dirty="0"/>
              <a:t>저장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04247" y="1671948"/>
            <a:ext cx="1368152" cy="256885"/>
          </a:xfrm>
          <a:prstGeom prst="wedgeRoundRectCallout">
            <a:avLst>
              <a:gd name="adj1" fmla="val -49883"/>
              <a:gd name="adj2" fmla="val 904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크롬의 개발자 도구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</a:t>
            </a:r>
            <a:r>
              <a:rPr lang="en-US" altLang="ko-KR" dirty="0"/>
              <a:t>(Web Storage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웹 스토리지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</a:t>
            </a:r>
            <a:r>
              <a:rPr lang="ko-KR" altLang="en-US" dirty="0"/>
              <a:t>웹 애플리케이션의 형태로 </a:t>
            </a:r>
            <a:r>
              <a:rPr lang="ko-KR" altLang="en-US" dirty="0" smtClean="0"/>
              <a:t>진화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문서를 보여주기나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 등 정보 소통 수단을 넘어섬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애플리케이션 사례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 그리기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애플리케이션은 </a:t>
            </a:r>
            <a:r>
              <a:rPr lang="ko-KR" altLang="en-US" dirty="0"/>
              <a:t>실행 도중 </a:t>
            </a:r>
            <a:r>
              <a:rPr lang="ko-KR" altLang="en-US" dirty="0" smtClean="0"/>
              <a:t>로컬 컴퓨터에 데이터 저장 공간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게임 웹 </a:t>
            </a:r>
            <a:r>
              <a:rPr lang="ko-KR" altLang="en-US" dirty="0" smtClean="0"/>
              <a:t>애플리케이션 </a:t>
            </a:r>
            <a:r>
              <a:rPr lang="en-US" altLang="ko-KR" dirty="0" smtClean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최고 점수자의 이름과 </a:t>
            </a:r>
            <a:r>
              <a:rPr lang="ko-KR" altLang="en-US" dirty="0" smtClean="0"/>
              <a:t>점수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쇼핑몰 </a:t>
            </a:r>
            <a:r>
              <a:rPr lang="en-US" altLang="ko-KR" dirty="0" smtClean="0"/>
              <a:t>: </a:t>
            </a:r>
            <a:r>
              <a:rPr lang="ko-KR" altLang="en-US" dirty="0"/>
              <a:t>사용자가 </a:t>
            </a:r>
            <a:r>
              <a:rPr lang="ko-KR" altLang="en-US" dirty="0" smtClean="0"/>
              <a:t>구입하려고 </a:t>
            </a:r>
            <a:r>
              <a:rPr lang="ko-KR" altLang="en-US" dirty="0"/>
              <a:t>담은 리스트</a:t>
            </a:r>
          </a:p>
          <a:p>
            <a:pPr lvl="1"/>
            <a:r>
              <a:rPr lang="en-US" altLang="ko-KR" dirty="0"/>
              <a:t>HTML5</a:t>
            </a:r>
            <a:r>
              <a:rPr lang="ko-KR" altLang="en-US" dirty="0" smtClean="0"/>
              <a:t>에서 웹 </a:t>
            </a:r>
            <a:r>
              <a:rPr lang="ko-KR" altLang="en-US" dirty="0"/>
              <a:t>스토리지</a:t>
            </a:r>
            <a:r>
              <a:rPr lang="en-US" altLang="ko-KR" dirty="0"/>
              <a:t>(web storage</a:t>
            </a:r>
            <a:r>
              <a:rPr lang="en-US" altLang="ko-KR" dirty="0" smtClean="0"/>
              <a:t>)</a:t>
            </a:r>
            <a:r>
              <a:rPr lang="ko-KR" altLang="en-US" dirty="0" smtClean="0"/>
              <a:t> 도입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</a:t>
            </a:r>
            <a:r>
              <a:rPr lang="ko-KR" altLang="en-US" dirty="0"/>
              <a:t>로컬 </a:t>
            </a:r>
            <a:r>
              <a:rPr lang="ko-KR" altLang="en-US" dirty="0" smtClean="0"/>
              <a:t>컴퓨터의 저장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서버의 저장 부담과 네트워크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웹 스토리지는 오직 자바스크립트로만 읽고 쓸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쿠키의 한계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쿠키의 크기는 </a:t>
            </a:r>
            <a:r>
              <a:rPr lang="en-US" altLang="ko-KR" dirty="0"/>
              <a:t>4KB</a:t>
            </a:r>
            <a:r>
              <a:rPr lang="ko-KR" altLang="en-US" dirty="0"/>
              <a:t>로 </a:t>
            </a:r>
            <a:r>
              <a:rPr lang="ko-KR" altLang="en-US" dirty="0" smtClean="0"/>
              <a:t>제한</a:t>
            </a:r>
            <a:r>
              <a:rPr lang="en-US" altLang="ko-KR" dirty="0" smtClean="0"/>
              <a:t>- </a:t>
            </a:r>
            <a:r>
              <a:rPr lang="ko-KR" altLang="en-US" dirty="0" smtClean="0"/>
              <a:t>충분한 </a:t>
            </a:r>
            <a:r>
              <a:rPr lang="ko-KR" altLang="en-US" dirty="0"/>
              <a:t>량의 </a:t>
            </a:r>
            <a:r>
              <a:rPr lang="ko-KR" altLang="en-US" dirty="0" smtClean="0"/>
              <a:t>정보 저장 한계</a:t>
            </a:r>
            <a:endParaRPr lang="ko-KR" altLang="en-US" dirty="0"/>
          </a:p>
          <a:p>
            <a:pPr lvl="1" fontAlgn="base"/>
            <a:r>
              <a:rPr lang="ko-KR" altLang="en-US" dirty="0"/>
              <a:t>쿠키는 불필요한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</a:t>
            </a:r>
            <a:r>
              <a:rPr lang="ko-KR" altLang="en-US" dirty="0"/>
              <a:t>발생</a:t>
            </a:r>
          </a:p>
          <a:p>
            <a:pPr lvl="2" fontAlgn="base"/>
            <a:r>
              <a:rPr lang="ko-KR" altLang="en-US" dirty="0" smtClean="0"/>
              <a:t>브라우저가 웹 서버에 </a:t>
            </a:r>
            <a:r>
              <a:rPr lang="ko-KR" altLang="en-US" dirty="0"/>
              <a:t>요청을 보낼 때마다 함께 </a:t>
            </a:r>
            <a:r>
              <a:rPr lang="ko-KR" altLang="en-US" dirty="0" smtClean="0"/>
              <a:t>전송하기 때문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쿠키는 윈도우마다 </a:t>
            </a:r>
            <a:r>
              <a:rPr lang="ko-KR" altLang="en-US" dirty="0"/>
              <a:t>독립적인 값을 </a:t>
            </a:r>
            <a:r>
              <a:rPr lang="ko-KR" altLang="en-US" dirty="0" smtClean="0"/>
              <a:t>저장 불가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브라우저의 모든 윈도우들이 공유하므로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123728" y="3789040"/>
            <a:ext cx="5832648" cy="2754809"/>
          </a:xfrm>
          <a:prstGeom prst="roundRect">
            <a:avLst>
              <a:gd name="adj" fmla="val 6469"/>
            </a:avLst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원통 16"/>
          <p:cNvSpPr/>
          <p:nvPr/>
        </p:nvSpPr>
        <p:spPr>
          <a:xfrm>
            <a:off x="5748058" y="4126554"/>
            <a:ext cx="1727324" cy="1798741"/>
          </a:xfrm>
          <a:prstGeom prst="can">
            <a:avLst>
              <a:gd name="adj" fmla="val 16177"/>
            </a:avLst>
          </a:prstGeom>
          <a:solidFill>
            <a:schemeClr val="accent4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스토리지 종류와 특징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웹 스토리지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세션스토리지</a:t>
            </a:r>
            <a:r>
              <a:rPr lang="en-US" altLang="ko-KR" sz="1800" dirty="0" smtClean="0"/>
              <a:t>(session storage)</a:t>
            </a:r>
            <a:r>
              <a:rPr lang="ko-KR" altLang="en-US" sz="1800" dirty="0" smtClean="0"/>
              <a:t>와 로컬스토리지</a:t>
            </a:r>
            <a:r>
              <a:rPr lang="en-US" altLang="ko-KR" sz="1800" dirty="0" smtClean="0"/>
              <a:t>(local storage)</a:t>
            </a:r>
          </a:p>
          <a:p>
            <a:r>
              <a:rPr lang="ko-KR" altLang="en-US" sz="1800" dirty="0" smtClean="0"/>
              <a:t>웹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특징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문자열만 저장</a:t>
            </a:r>
          </a:p>
          <a:p>
            <a:pPr lvl="1"/>
            <a:r>
              <a:rPr lang="en-US" altLang="ko-KR" sz="1600" dirty="0" smtClean="0"/>
              <a:t>(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구성된 아이템 단위로 저장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동일한 ‘키’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가진 아이템은 존재할 수 없음</a:t>
            </a:r>
          </a:p>
          <a:p>
            <a:pPr lvl="1"/>
            <a:r>
              <a:rPr lang="ko-KR" altLang="en-US" sz="1600" dirty="0" smtClean="0"/>
              <a:t>‘키’와 ‘값’ 문자열은 대소문자 구분</a:t>
            </a:r>
          </a:p>
          <a:p>
            <a:pPr lvl="1"/>
            <a:r>
              <a:rPr lang="ko-KR" altLang="en-US" sz="1600" dirty="0" smtClean="0"/>
              <a:t>저장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 등 웹 </a:t>
            </a:r>
            <a:r>
              <a:rPr lang="ko-KR" altLang="en-US" sz="1600" dirty="0" err="1" smtClean="0"/>
              <a:t>스토리지의</a:t>
            </a:r>
            <a:r>
              <a:rPr lang="ko-KR" altLang="en-US" sz="1600" dirty="0" smtClean="0"/>
              <a:t> 조작은 모두 자바스크립트 코드로 작성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43855" y="59289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스토리지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725563" y="62360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62814" y="4126553"/>
            <a:ext cx="1872208" cy="2109519"/>
          </a:xfrm>
          <a:prstGeom prst="roundRect">
            <a:avLst>
              <a:gd name="adj" fmla="val 976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9799" y="614674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/>
              <a:t>사용자 </a:t>
            </a:r>
            <a:endParaRPr lang="en-US" altLang="ko-KR" sz="1200" dirty="0" smtClean="0"/>
          </a:p>
          <a:p>
            <a:pPr algn="r"/>
            <a:r>
              <a:rPr lang="ko-KR" altLang="en-US" sz="1200" dirty="0" smtClean="0"/>
              <a:t>로컬 </a:t>
            </a:r>
            <a:r>
              <a:rPr lang="ko-KR" altLang="en-US" sz="1200" dirty="0"/>
              <a:t>컴퓨터</a:t>
            </a:r>
          </a:p>
        </p:txBody>
      </p:sp>
      <p:sp>
        <p:nvSpPr>
          <p:cNvPr id="15" name="세로로 말린 두루마리 모양 14"/>
          <p:cNvSpPr/>
          <p:nvPr/>
        </p:nvSpPr>
        <p:spPr>
          <a:xfrm>
            <a:off x="2256898" y="4272028"/>
            <a:ext cx="2050132" cy="1456928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setItem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이세돌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”, “1”);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 =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getItem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알파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고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7654" y="4603554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err="1" smtClean="0"/>
              <a:t>이세돌</a:t>
            </a:r>
            <a:r>
              <a:rPr lang="en-US" altLang="ko-KR" sz="1200" dirty="0" smtClean="0"/>
              <a:t>”, “1”)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847653" y="5449043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smtClean="0"/>
              <a:t>알파</a:t>
            </a:r>
            <a:r>
              <a:rPr lang="ko-KR" altLang="en-US" sz="1200" dirty="0"/>
              <a:t>고</a:t>
            </a:r>
            <a:r>
              <a:rPr lang="en-US" altLang="ko-KR" sz="1200" dirty="0" smtClean="0"/>
              <a:t>”, “4”)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07030" y="4383472"/>
            <a:ext cx="15574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(“</a:t>
            </a:r>
            <a:r>
              <a:rPr lang="ko-KR" altLang="en-US" sz="1200" dirty="0" err="1" smtClean="0"/>
              <a:t>이세돌</a:t>
            </a:r>
            <a:r>
              <a:rPr lang="en-US" altLang="ko-KR" sz="1200" dirty="0" smtClean="0"/>
              <a:t>”, “1”) </a:t>
            </a:r>
            <a:r>
              <a:rPr lang="ko-KR" altLang="en-US" sz="1200" dirty="0" smtClean="0"/>
              <a:t>저장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563781" y="5793771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847653" y="5073692"/>
            <a:ext cx="14587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.....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 rot="915316">
            <a:off x="4763821" y="5118981"/>
            <a:ext cx="98372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알파</a:t>
            </a:r>
            <a:r>
              <a:rPr lang="ko-KR" altLang="en-US" sz="1200" dirty="0"/>
              <a:t>고</a:t>
            </a:r>
            <a:r>
              <a:rPr lang="en-US" altLang="ko-KR" sz="1200" dirty="0" smtClean="0"/>
              <a:t>” ?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 rot="866670">
            <a:off x="4430110" y="5302399"/>
            <a:ext cx="51074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“4”</a:t>
            </a:r>
            <a:endParaRPr lang="ko-KR" altLang="en-US" sz="1200" dirty="0"/>
          </a:p>
        </p:txBody>
      </p:sp>
      <p:sp>
        <p:nvSpPr>
          <p:cNvPr id="28" name="자유형 27"/>
          <p:cNvSpPr/>
          <p:nvPr/>
        </p:nvSpPr>
        <p:spPr>
          <a:xfrm flipV="1">
            <a:off x="4034055" y="5212190"/>
            <a:ext cx="1830465" cy="375352"/>
          </a:xfrm>
          <a:custGeom>
            <a:avLst/>
            <a:gdLst>
              <a:gd name="connsiteX0" fmla="*/ 0 w 1739900"/>
              <a:gd name="connsiteY0" fmla="*/ 406400 h 406400"/>
              <a:gd name="connsiteX1" fmla="*/ 660400 w 1739900"/>
              <a:gd name="connsiteY1" fmla="*/ 330200 h 406400"/>
              <a:gd name="connsiteX2" fmla="*/ 1333500 w 1739900"/>
              <a:gd name="connsiteY2" fmla="*/ 114300 h 406400"/>
              <a:gd name="connsiteX3" fmla="*/ 1739900 w 1739900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900" h="406400">
                <a:moveTo>
                  <a:pt x="0" y="406400"/>
                </a:moveTo>
                <a:cubicBezTo>
                  <a:pt x="219075" y="392641"/>
                  <a:pt x="438150" y="378883"/>
                  <a:pt x="660400" y="330200"/>
                </a:cubicBezTo>
                <a:cubicBezTo>
                  <a:pt x="882650" y="281517"/>
                  <a:pt x="1153583" y="169333"/>
                  <a:pt x="1333500" y="114300"/>
                </a:cubicBezTo>
                <a:cubicBezTo>
                  <a:pt x="1513417" y="59267"/>
                  <a:pt x="1626658" y="29633"/>
                  <a:pt x="1739900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1365" y="3904446"/>
            <a:ext cx="764054" cy="272415"/>
          </a:xfrm>
          <a:prstGeom prst="wedgeRoundRectCallout">
            <a:avLst>
              <a:gd name="adj1" fmla="val 65306"/>
              <a:gd name="adj2" fmla="val 231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키 문자열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6806693" y="3841089"/>
            <a:ext cx="764054" cy="272415"/>
          </a:xfrm>
          <a:prstGeom prst="wedgeRoundRectCallout">
            <a:avLst>
              <a:gd name="adj1" fmla="val -58181"/>
              <a:gd name="adj2" fmla="val 2575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값</a:t>
            </a:r>
            <a:r>
              <a:rPr lang="ko-KR" altLang="en-US" sz="1000" dirty="0" smtClean="0"/>
              <a:t> 문자열</a:t>
            </a:r>
            <a:endParaRPr lang="ko-KR" altLang="en-US" sz="10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41209" y="4726744"/>
            <a:ext cx="1806444" cy="839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04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</a:t>
            </a:r>
            <a:r>
              <a:rPr lang="ko-KR" altLang="en-US" dirty="0" smtClean="0"/>
              <a:t>스토리지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/>
              <a:t>세션 </a:t>
            </a:r>
            <a:r>
              <a:rPr lang="ko-KR" altLang="en-US" sz="2000" dirty="0" err="1"/>
              <a:t>스토리지의</a:t>
            </a:r>
            <a:r>
              <a:rPr lang="ko-KR" altLang="en-US" sz="2000" dirty="0"/>
              <a:t> 생성과 소멸</a:t>
            </a:r>
          </a:p>
          <a:p>
            <a:pPr lvl="2"/>
            <a:r>
              <a:rPr lang="ko-KR" altLang="en-US" sz="1600" dirty="0" smtClean="0"/>
              <a:t>세션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연결된 웹 사이트와 윈도우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윈도우에 웹 사이트가 </a:t>
            </a:r>
            <a:r>
              <a:rPr lang="ko-KR" altLang="en-US" sz="1800" dirty="0" err="1" smtClean="0"/>
              <a:t>로드될</a:t>
            </a:r>
            <a:r>
              <a:rPr lang="ko-KR" altLang="en-US" sz="1800" dirty="0" smtClean="0"/>
              <a:t> 때 세션 스토리지 생성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한 윈도우에 여러 세션 스토리지 생성 가능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윈도우가 닫힐 때 세션 스토리지 소멸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5536" y="3140968"/>
            <a:ext cx="8485037" cy="3550879"/>
            <a:chOff x="376408" y="2348880"/>
            <a:chExt cx="8485037" cy="3550879"/>
          </a:xfrm>
        </p:grpSpPr>
        <p:sp>
          <p:nvSpPr>
            <p:cNvPr id="3" name="자유형 2"/>
            <p:cNvSpPr/>
            <p:nvPr/>
          </p:nvSpPr>
          <p:spPr>
            <a:xfrm>
              <a:off x="1885428" y="2348880"/>
              <a:ext cx="1731197" cy="3550879"/>
            </a:xfrm>
            <a:custGeom>
              <a:avLst/>
              <a:gdLst>
                <a:gd name="connsiteX0" fmla="*/ 584200 w 1625600"/>
                <a:gd name="connsiteY0" fmla="*/ 50800 h 3327400"/>
                <a:gd name="connsiteX1" fmla="*/ 406400 w 1625600"/>
                <a:gd name="connsiteY1" fmla="*/ 190500 h 3327400"/>
                <a:gd name="connsiteX2" fmla="*/ 317500 w 1625600"/>
                <a:gd name="connsiteY2" fmla="*/ 279400 h 3327400"/>
                <a:gd name="connsiteX3" fmla="*/ 279400 w 1625600"/>
                <a:gd name="connsiteY3" fmla="*/ 317500 h 3327400"/>
                <a:gd name="connsiteX4" fmla="*/ 228600 w 1625600"/>
                <a:gd name="connsiteY4" fmla="*/ 355600 h 3327400"/>
                <a:gd name="connsiteX5" fmla="*/ 190500 w 1625600"/>
                <a:gd name="connsiteY5" fmla="*/ 381000 h 3327400"/>
                <a:gd name="connsiteX6" fmla="*/ 127000 w 1625600"/>
                <a:gd name="connsiteY6" fmla="*/ 495300 h 3327400"/>
                <a:gd name="connsiteX7" fmla="*/ 88900 w 1625600"/>
                <a:gd name="connsiteY7" fmla="*/ 520700 h 3327400"/>
                <a:gd name="connsiteX8" fmla="*/ 76200 w 1625600"/>
                <a:gd name="connsiteY8" fmla="*/ 622300 h 3327400"/>
                <a:gd name="connsiteX9" fmla="*/ 101600 w 1625600"/>
                <a:gd name="connsiteY9" fmla="*/ 1193800 h 3327400"/>
                <a:gd name="connsiteX10" fmla="*/ 88900 w 1625600"/>
                <a:gd name="connsiteY10" fmla="*/ 1422400 h 3327400"/>
                <a:gd name="connsiteX11" fmla="*/ 63500 w 1625600"/>
                <a:gd name="connsiteY11" fmla="*/ 1498600 h 3327400"/>
                <a:gd name="connsiteX12" fmla="*/ 38100 w 1625600"/>
                <a:gd name="connsiteY12" fmla="*/ 1625600 h 3327400"/>
                <a:gd name="connsiteX13" fmla="*/ 12700 w 1625600"/>
                <a:gd name="connsiteY13" fmla="*/ 2235200 h 3327400"/>
                <a:gd name="connsiteX14" fmla="*/ 0 w 1625600"/>
                <a:gd name="connsiteY14" fmla="*/ 2603500 h 3327400"/>
                <a:gd name="connsiteX15" fmla="*/ 25400 w 1625600"/>
                <a:gd name="connsiteY15" fmla="*/ 2908300 h 3327400"/>
                <a:gd name="connsiteX16" fmla="*/ 38100 w 1625600"/>
                <a:gd name="connsiteY16" fmla="*/ 2946400 h 3327400"/>
                <a:gd name="connsiteX17" fmla="*/ 50800 w 1625600"/>
                <a:gd name="connsiteY17" fmla="*/ 2997200 h 3327400"/>
                <a:gd name="connsiteX18" fmla="*/ 114300 w 1625600"/>
                <a:gd name="connsiteY18" fmla="*/ 3073400 h 3327400"/>
                <a:gd name="connsiteX19" fmla="*/ 152400 w 1625600"/>
                <a:gd name="connsiteY19" fmla="*/ 3098800 h 3327400"/>
                <a:gd name="connsiteX20" fmla="*/ 266700 w 1625600"/>
                <a:gd name="connsiteY20" fmla="*/ 3162300 h 3327400"/>
                <a:gd name="connsiteX21" fmla="*/ 368300 w 1625600"/>
                <a:gd name="connsiteY21" fmla="*/ 3225800 h 3327400"/>
                <a:gd name="connsiteX22" fmla="*/ 457200 w 1625600"/>
                <a:gd name="connsiteY22" fmla="*/ 3276600 h 3327400"/>
                <a:gd name="connsiteX23" fmla="*/ 546100 w 1625600"/>
                <a:gd name="connsiteY23" fmla="*/ 3289300 h 3327400"/>
                <a:gd name="connsiteX24" fmla="*/ 698500 w 1625600"/>
                <a:gd name="connsiteY24" fmla="*/ 3314700 h 3327400"/>
                <a:gd name="connsiteX25" fmla="*/ 787400 w 1625600"/>
                <a:gd name="connsiteY25" fmla="*/ 3327400 h 3327400"/>
                <a:gd name="connsiteX26" fmla="*/ 1079500 w 1625600"/>
                <a:gd name="connsiteY26" fmla="*/ 3314700 h 3327400"/>
                <a:gd name="connsiteX27" fmla="*/ 1155700 w 1625600"/>
                <a:gd name="connsiteY27" fmla="*/ 3225800 h 3327400"/>
                <a:gd name="connsiteX28" fmla="*/ 1231900 w 1625600"/>
                <a:gd name="connsiteY28" fmla="*/ 3187700 h 3327400"/>
                <a:gd name="connsiteX29" fmla="*/ 1346200 w 1625600"/>
                <a:gd name="connsiteY29" fmla="*/ 3048000 h 3327400"/>
                <a:gd name="connsiteX30" fmla="*/ 1384300 w 1625600"/>
                <a:gd name="connsiteY30" fmla="*/ 3022600 h 3327400"/>
                <a:gd name="connsiteX31" fmla="*/ 1435100 w 1625600"/>
                <a:gd name="connsiteY31" fmla="*/ 2984500 h 3327400"/>
                <a:gd name="connsiteX32" fmla="*/ 1485900 w 1625600"/>
                <a:gd name="connsiteY32" fmla="*/ 2933700 h 3327400"/>
                <a:gd name="connsiteX33" fmla="*/ 1549400 w 1625600"/>
                <a:gd name="connsiteY33" fmla="*/ 2882900 h 3327400"/>
                <a:gd name="connsiteX34" fmla="*/ 1600200 w 1625600"/>
                <a:gd name="connsiteY34" fmla="*/ 2806700 h 3327400"/>
                <a:gd name="connsiteX35" fmla="*/ 1625600 w 1625600"/>
                <a:gd name="connsiteY35" fmla="*/ 2730500 h 3327400"/>
                <a:gd name="connsiteX36" fmla="*/ 1600200 w 1625600"/>
                <a:gd name="connsiteY36" fmla="*/ 2197100 h 3327400"/>
                <a:gd name="connsiteX37" fmla="*/ 1562100 w 1625600"/>
                <a:gd name="connsiteY37" fmla="*/ 2082800 h 3327400"/>
                <a:gd name="connsiteX38" fmla="*/ 1549400 w 1625600"/>
                <a:gd name="connsiteY38" fmla="*/ 2032000 h 3327400"/>
                <a:gd name="connsiteX39" fmla="*/ 1524000 w 1625600"/>
                <a:gd name="connsiteY39" fmla="*/ 1968500 h 3327400"/>
                <a:gd name="connsiteX40" fmla="*/ 1473200 w 1625600"/>
                <a:gd name="connsiteY40" fmla="*/ 1828800 h 3327400"/>
                <a:gd name="connsiteX41" fmla="*/ 1485900 w 1625600"/>
                <a:gd name="connsiteY41" fmla="*/ 1333500 h 3327400"/>
                <a:gd name="connsiteX42" fmla="*/ 1498600 w 1625600"/>
                <a:gd name="connsiteY42" fmla="*/ 1282700 h 3327400"/>
                <a:gd name="connsiteX43" fmla="*/ 1511300 w 1625600"/>
                <a:gd name="connsiteY43" fmla="*/ 1219200 h 3327400"/>
                <a:gd name="connsiteX44" fmla="*/ 1524000 w 1625600"/>
                <a:gd name="connsiteY44" fmla="*/ 1104900 h 3327400"/>
                <a:gd name="connsiteX45" fmla="*/ 1536700 w 1625600"/>
                <a:gd name="connsiteY45" fmla="*/ 1028700 h 3327400"/>
                <a:gd name="connsiteX46" fmla="*/ 1549400 w 1625600"/>
                <a:gd name="connsiteY46" fmla="*/ 965200 h 3327400"/>
                <a:gd name="connsiteX47" fmla="*/ 1562100 w 1625600"/>
                <a:gd name="connsiteY47" fmla="*/ 838200 h 3327400"/>
                <a:gd name="connsiteX48" fmla="*/ 1600200 w 1625600"/>
                <a:gd name="connsiteY48" fmla="*/ 622300 h 3327400"/>
                <a:gd name="connsiteX49" fmla="*/ 1612900 w 1625600"/>
                <a:gd name="connsiteY49" fmla="*/ 571500 h 3327400"/>
                <a:gd name="connsiteX50" fmla="*/ 1587500 w 1625600"/>
                <a:gd name="connsiteY50" fmla="*/ 406400 h 3327400"/>
                <a:gd name="connsiteX51" fmla="*/ 1562100 w 1625600"/>
                <a:gd name="connsiteY51" fmla="*/ 368300 h 3327400"/>
                <a:gd name="connsiteX52" fmla="*/ 1435100 w 1625600"/>
                <a:gd name="connsiteY52" fmla="*/ 215900 h 3327400"/>
                <a:gd name="connsiteX53" fmla="*/ 1384300 w 1625600"/>
                <a:gd name="connsiteY53" fmla="*/ 177800 h 3327400"/>
                <a:gd name="connsiteX54" fmla="*/ 1308100 w 1625600"/>
                <a:gd name="connsiteY54" fmla="*/ 101600 h 3327400"/>
                <a:gd name="connsiteX55" fmla="*/ 1270000 w 1625600"/>
                <a:gd name="connsiteY55" fmla="*/ 63500 h 3327400"/>
                <a:gd name="connsiteX56" fmla="*/ 1168400 w 1625600"/>
                <a:gd name="connsiteY56" fmla="*/ 25400 h 3327400"/>
                <a:gd name="connsiteX57" fmla="*/ 1066800 w 1625600"/>
                <a:gd name="connsiteY57" fmla="*/ 0 h 3327400"/>
                <a:gd name="connsiteX58" fmla="*/ 774700 w 1625600"/>
                <a:gd name="connsiteY58" fmla="*/ 12700 h 3327400"/>
                <a:gd name="connsiteX59" fmla="*/ 723900 w 1625600"/>
                <a:gd name="connsiteY59" fmla="*/ 38100 h 3327400"/>
                <a:gd name="connsiteX60" fmla="*/ 673100 w 1625600"/>
                <a:gd name="connsiteY60" fmla="*/ 50800 h 3327400"/>
                <a:gd name="connsiteX61" fmla="*/ 635000 w 1625600"/>
                <a:gd name="connsiteY61" fmla="*/ 63500 h 3327400"/>
                <a:gd name="connsiteX62" fmla="*/ 558800 w 1625600"/>
                <a:gd name="connsiteY62" fmla="*/ 76200 h 3327400"/>
                <a:gd name="connsiteX63" fmla="*/ 571500 w 1625600"/>
                <a:gd name="connsiteY63" fmla="*/ 101600 h 332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625600" h="3327400">
                  <a:moveTo>
                    <a:pt x="584200" y="50800"/>
                  </a:moveTo>
                  <a:cubicBezTo>
                    <a:pt x="524933" y="97367"/>
                    <a:pt x="459696" y="137204"/>
                    <a:pt x="406400" y="190500"/>
                  </a:cubicBezTo>
                  <a:lnTo>
                    <a:pt x="317500" y="279400"/>
                  </a:lnTo>
                  <a:cubicBezTo>
                    <a:pt x="304800" y="292100"/>
                    <a:pt x="293768" y="306724"/>
                    <a:pt x="279400" y="317500"/>
                  </a:cubicBezTo>
                  <a:cubicBezTo>
                    <a:pt x="262467" y="330200"/>
                    <a:pt x="245824" y="343297"/>
                    <a:pt x="228600" y="355600"/>
                  </a:cubicBezTo>
                  <a:cubicBezTo>
                    <a:pt x="216180" y="364472"/>
                    <a:pt x="201293" y="370207"/>
                    <a:pt x="190500" y="381000"/>
                  </a:cubicBezTo>
                  <a:cubicBezTo>
                    <a:pt x="96944" y="474556"/>
                    <a:pt x="205257" y="385741"/>
                    <a:pt x="127000" y="495300"/>
                  </a:cubicBezTo>
                  <a:cubicBezTo>
                    <a:pt x="118128" y="507720"/>
                    <a:pt x="101600" y="512233"/>
                    <a:pt x="88900" y="520700"/>
                  </a:cubicBezTo>
                  <a:cubicBezTo>
                    <a:pt x="84667" y="554567"/>
                    <a:pt x="76200" y="588170"/>
                    <a:pt x="76200" y="622300"/>
                  </a:cubicBezTo>
                  <a:cubicBezTo>
                    <a:pt x="76200" y="817804"/>
                    <a:pt x="89546" y="1000936"/>
                    <a:pt x="101600" y="1193800"/>
                  </a:cubicBezTo>
                  <a:cubicBezTo>
                    <a:pt x="97367" y="1270000"/>
                    <a:pt x="98366" y="1346672"/>
                    <a:pt x="88900" y="1422400"/>
                  </a:cubicBezTo>
                  <a:cubicBezTo>
                    <a:pt x="85579" y="1448967"/>
                    <a:pt x="67902" y="1472190"/>
                    <a:pt x="63500" y="1498600"/>
                  </a:cubicBezTo>
                  <a:cubicBezTo>
                    <a:pt x="47931" y="1592017"/>
                    <a:pt x="57045" y="1549818"/>
                    <a:pt x="38100" y="1625600"/>
                  </a:cubicBezTo>
                  <a:cubicBezTo>
                    <a:pt x="6527" y="1909761"/>
                    <a:pt x="29119" y="1676949"/>
                    <a:pt x="12700" y="2235200"/>
                  </a:cubicBezTo>
                  <a:cubicBezTo>
                    <a:pt x="9089" y="2357987"/>
                    <a:pt x="4233" y="2480733"/>
                    <a:pt x="0" y="2603500"/>
                  </a:cubicBezTo>
                  <a:cubicBezTo>
                    <a:pt x="3601" y="2653909"/>
                    <a:pt x="15473" y="2843777"/>
                    <a:pt x="25400" y="2908300"/>
                  </a:cubicBezTo>
                  <a:cubicBezTo>
                    <a:pt x="27436" y="2921531"/>
                    <a:pt x="34422" y="2933528"/>
                    <a:pt x="38100" y="2946400"/>
                  </a:cubicBezTo>
                  <a:cubicBezTo>
                    <a:pt x="42895" y="2963183"/>
                    <a:pt x="43924" y="2981157"/>
                    <a:pt x="50800" y="2997200"/>
                  </a:cubicBezTo>
                  <a:cubicBezTo>
                    <a:pt x="61900" y="3023100"/>
                    <a:pt x="93957" y="3056447"/>
                    <a:pt x="114300" y="3073400"/>
                  </a:cubicBezTo>
                  <a:cubicBezTo>
                    <a:pt x="126026" y="3083171"/>
                    <a:pt x="141607" y="3088007"/>
                    <a:pt x="152400" y="3098800"/>
                  </a:cubicBezTo>
                  <a:cubicBezTo>
                    <a:pt x="227370" y="3173770"/>
                    <a:pt x="143563" y="3141777"/>
                    <a:pt x="266700" y="3162300"/>
                  </a:cubicBezTo>
                  <a:cubicBezTo>
                    <a:pt x="363831" y="3235148"/>
                    <a:pt x="270675" y="3170014"/>
                    <a:pt x="368300" y="3225800"/>
                  </a:cubicBezTo>
                  <a:cubicBezTo>
                    <a:pt x="399786" y="3243792"/>
                    <a:pt x="420490" y="3266588"/>
                    <a:pt x="457200" y="3276600"/>
                  </a:cubicBezTo>
                  <a:cubicBezTo>
                    <a:pt x="486079" y="3284476"/>
                    <a:pt x="516467" y="3285067"/>
                    <a:pt x="546100" y="3289300"/>
                  </a:cubicBezTo>
                  <a:cubicBezTo>
                    <a:pt x="623538" y="3315113"/>
                    <a:pt x="562388" y="3297686"/>
                    <a:pt x="698500" y="3314700"/>
                  </a:cubicBezTo>
                  <a:cubicBezTo>
                    <a:pt x="728203" y="3318413"/>
                    <a:pt x="757767" y="3323167"/>
                    <a:pt x="787400" y="3327400"/>
                  </a:cubicBezTo>
                  <a:cubicBezTo>
                    <a:pt x="884767" y="3323167"/>
                    <a:pt x="982637" y="3325463"/>
                    <a:pt x="1079500" y="3314700"/>
                  </a:cubicBezTo>
                  <a:cubicBezTo>
                    <a:pt x="1152196" y="3306623"/>
                    <a:pt x="1121456" y="3273742"/>
                    <a:pt x="1155700" y="3225800"/>
                  </a:cubicBezTo>
                  <a:cubicBezTo>
                    <a:pt x="1171087" y="3204258"/>
                    <a:pt x="1209010" y="3195330"/>
                    <a:pt x="1231900" y="3187700"/>
                  </a:cubicBezTo>
                  <a:cubicBezTo>
                    <a:pt x="1270000" y="3141133"/>
                    <a:pt x="1305390" y="3092211"/>
                    <a:pt x="1346200" y="3048000"/>
                  </a:cubicBezTo>
                  <a:cubicBezTo>
                    <a:pt x="1356553" y="3036784"/>
                    <a:pt x="1371880" y="3031472"/>
                    <a:pt x="1384300" y="3022600"/>
                  </a:cubicBezTo>
                  <a:cubicBezTo>
                    <a:pt x="1401524" y="3010297"/>
                    <a:pt x="1419170" y="2998438"/>
                    <a:pt x="1435100" y="2984500"/>
                  </a:cubicBezTo>
                  <a:cubicBezTo>
                    <a:pt x="1453122" y="2968731"/>
                    <a:pt x="1468002" y="2949610"/>
                    <a:pt x="1485900" y="2933700"/>
                  </a:cubicBezTo>
                  <a:cubicBezTo>
                    <a:pt x="1506160" y="2915691"/>
                    <a:pt x="1531267" y="2903048"/>
                    <a:pt x="1549400" y="2882900"/>
                  </a:cubicBezTo>
                  <a:cubicBezTo>
                    <a:pt x="1569821" y="2860209"/>
                    <a:pt x="1590547" y="2835660"/>
                    <a:pt x="1600200" y="2806700"/>
                  </a:cubicBezTo>
                  <a:lnTo>
                    <a:pt x="1625600" y="2730500"/>
                  </a:lnTo>
                  <a:cubicBezTo>
                    <a:pt x="1621582" y="2601909"/>
                    <a:pt x="1623244" y="2358406"/>
                    <a:pt x="1600200" y="2197100"/>
                  </a:cubicBezTo>
                  <a:cubicBezTo>
                    <a:pt x="1592591" y="2143840"/>
                    <a:pt x="1580111" y="2136833"/>
                    <a:pt x="1562100" y="2082800"/>
                  </a:cubicBezTo>
                  <a:cubicBezTo>
                    <a:pt x="1556580" y="2066241"/>
                    <a:pt x="1554920" y="2048559"/>
                    <a:pt x="1549400" y="2032000"/>
                  </a:cubicBezTo>
                  <a:cubicBezTo>
                    <a:pt x="1542191" y="2010373"/>
                    <a:pt x="1531791" y="1989925"/>
                    <a:pt x="1524000" y="1968500"/>
                  </a:cubicBezTo>
                  <a:cubicBezTo>
                    <a:pt x="1458782" y="1789150"/>
                    <a:pt x="1536309" y="1986573"/>
                    <a:pt x="1473200" y="1828800"/>
                  </a:cubicBezTo>
                  <a:cubicBezTo>
                    <a:pt x="1477433" y="1663700"/>
                    <a:pt x="1478227" y="1498476"/>
                    <a:pt x="1485900" y="1333500"/>
                  </a:cubicBezTo>
                  <a:cubicBezTo>
                    <a:pt x="1486711" y="1316064"/>
                    <a:pt x="1494814" y="1299739"/>
                    <a:pt x="1498600" y="1282700"/>
                  </a:cubicBezTo>
                  <a:cubicBezTo>
                    <a:pt x="1503283" y="1261628"/>
                    <a:pt x="1508247" y="1240569"/>
                    <a:pt x="1511300" y="1219200"/>
                  </a:cubicBezTo>
                  <a:cubicBezTo>
                    <a:pt x="1516721" y="1181251"/>
                    <a:pt x="1518934" y="1142898"/>
                    <a:pt x="1524000" y="1104900"/>
                  </a:cubicBezTo>
                  <a:cubicBezTo>
                    <a:pt x="1527403" y="1079376"/>
                    <a:pt x="1532094" y="1054035"/>
                    <a:pt x="1536700" y="1028700"/>
                  </a:cubicBezTo>
                  <a:cubicBezTo>
                    <a:pt x="1540561" y="1007462"/>
                    <a:pt x="1546547" y="986596"/>
                    <a:pt x="1549400" y="965200"/>
                  </a:cubicBezTo>
                  <a:cubicBezTo>
                    <a:pt x="1555023" y="923029"/>
                    <a:pt x="1556352" y="880354"/>
                    <a:pt x="1562100" y="838200"/>
                  </a:cubicBezTo>
                  <a:cubicBezTo>
                    <a:pt x="1567826" y="796208"/>
                    <a:pt x="1587133" y="681100"/>
                    <a:pt x="1600200" y="622300"/>
                  </a:cubicBezTo>
                  <a:cubicBezTo>
                    <a:pt x="1603986" y="605261"/>
                    <a:pt x="1608667" y="588433"/>
                    <a:pt x="1612900" y="571500"/>
                  </a:cubicBezTo>
                  <a:cubicBezTo>
                    <a:pt x="1609258" y="535077"/>
                    <a:pt x="1610385" y="452169"/>
                    <a:pt x="1587500" y="406400"/>
                  </a:cubicBezTo>
                  <a:cubicBezTo>
                    <a:pt x="1580674" y="392748"/>
                    <a:pt x="1571078" y="380644"/>
                    <a:pt x="1562100" y="368300"/>
                  </a:cubicBezTo>
                  <a:cubicBezTo>
                    <a:pt x="1514759" y="303206"/>
                    <a:pt x="1491381" y="265146"/>
                    <a:pt x="1435100" y="215900"/>
                  </a:cubicBezTo>
                  <a:cubicBezTo>
                    <a:pt x="1419170" y="201962"/>
                    <a:pt x="1400033" y="191960"/>
                    <a:pt x="1384300" y="177800"/>
                  </a:cubicBezTo>
                  <a:cubicBezTo>
                    <a:pt x="1357600" y="153770"/>
                    <a:pt x="1333500" y="127000"/>
                    <a:pt x="1308100" y="101600"/>
                  </a:cubicBezTo>
                  <a:cubicBezTo>
                    <a:pt x="1295400" y="88900"/>
                    <a:pt x="1286817" y="69806"/>
                    <a:pt x="1270000" y="63500"/>
                  </a:cubicBezTo>
                  <a:cubicBezTo>
                    <a:pt x="1236133" y="50800"/>
                    <a:pt x="1202923" y="36188"/>
                    <a:pt x="1168400" y="25400"/>
                  </a:cubicBezTo>
                  <a:cubicBezTo>
                    <a:pt x="1135080" y="14988"/>
                    <a:pt x="1066800" y="0"/>
                    <a:pt x="1066800" y="0"/>
                  </a:cubicBezTo>
                  <a:cubicBezTo>
                    <a:pt x="969433" y="4233"/>
                    <a:pt x="871563" y="1937"/>
                    <a:pt x="774700" y="12700"/>
                  </a:cubicBezTo>
                  <a:cubicBezTo>
                    <a:pt x="755884" y="14791"/>
                    <a:pt x="741627" y="31453"/>
                    <a:pt x="723900" y="38100"/>
                  </a:cubicBezTo>
                  <a:cubicBezTo>
                    <a:pt x="707557" y="44229"/>
                    <a:pt x="689883" y="46005"/>
                    <a:pt x="673100" y="50800"/>
                  </a:cubicBezTo>
                  <a:cubicBezTo>
                    <a:pt x="660228" y="54478"/>
                    <a:pt x="648068" y="60596"/>
                    <a:pt x="635000" y="63500"/>
                  </a:cubicBezTo>
                  <a:cubicBezTo>
                    <a:pt x="609863" y="69086"/>
                    <a:pt x="580881" y="62952"/>
                    <a:pt x="558800" y="76200"/>
                  </a:cubicBezTo>
                  <a:cubicBezTo>
                    <a:pt x="550683" y="81070"/>
                    <a:pt x="567267" y="93133"/>
                    <a:pt x="571500" y="1016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5436096" y="2348880"/>
              <a:ext cx="2328080" cy="3509951"/>
            </a:xfrm>
            <a:custGeom>
              <a:avLst/>
              <a:gdLst>
                <a:gd name="connsiteX0" fmla="*/ 1616880 w 2328080"/>
                <a:gd name="connsiteY0" fmla="*/ 26493 h 3163734"/>
                <a:gd name="connsiteX1" fmla="*/ 1451780 w 2328080"/>
                <a:gd name="connsiteY1" fmla="*/ 51893 h 3163734"/>
                <a:gd name="connsiteX2" fmla="*/ 1350180 w 2328080"/>
                <a:gd name="connsiteY2" fmla="*/ 102693 h 3163734"/>
                <a:gd name="connsiteX3" fmla="*/ 1210480 w 2328080"/>
                <a:gd name="connsiteY3" fmla="*/ 128093 h 3163734"/>
                <a:gd name="connsiteX4" fmla="*/ 1134280 w 2328080"/>
                <a:gd name="connsiteY4" fmla="*/ 166193 h 3163734"/>
                <a:gd name="connsiteX5" fmla="*/ 1045380 w 2328080"/>
                <a:gd name="connsiteY5" fmla="*/ 191593 h 3163734"/>
                <a:gd name="connsiteX6" fmla="*/ 1007280 w 2328080"/>
                <a:gd name="connsiteY6" fmla="*/ 229693 h 3163734"/>
                <a:gd name="connsiteX7" fmla="*/ 969180 w 2328080"/>
                <a:gd name="connsiteY7" fmla="*/ 255093 h 3163734"/>
                <a:gd name="connsiteX8" fmla="*/ 943780 w 2328080"/>
                <a:gd name="connsiteY8" fmla="*/ 293193 h 3163734"/>
                <a:gd name="connsiteX9" fmla="*/ 905680 w 2328080"/>
                <a:gd name="connsiteY9" fmla="*/ 318593 h 3163734"/>
                <a:gd name="connsiteX10" fmla="*/ 829480 w 2328080"/>
                <a:gd name="connsiteY10" fmla="*/ 394793 h 3163734"/>
                <a:gd name="connsiteX11" fmla="*/ 791380 w 2328080"/>
                <a:gd name="connsiteY11" fmla="*/ 585293 h 3163734"/>
                <a:gd name="connsiteX12" fmla="*/ 753280 w 2328080"/>
                <a:gd name="connsiteY12" fmla="*/ 877393 h 3163734"/>
                <a:gd name="connsiteX13" fmla="*/ 702480 w 2328080"/>
                <a:gd name="connsiteY13" fmla="*/ 953593 h 3163734"/>
                <a:gd name="connsiteX14" fmla="*/ 677080 w 2328080"/>
                <a:gd name="connsiteY14" fmla="*/ 1004393 h 3163734"/>
                <a:gd name="connsiteX15" fmla="*/ 638980 w 2328080"/>
                <a:gd name="connsiteY15" fmla="*/ 1017093 h 3163734"/>
                <a:gd name="connsiteX16" fmla="*/ 613580 w 2328080"/>
                <a:gd name="connsiteY16" fmla="*/ 1055193 h 3163734"/>
                <a:gd name="connsiteX17" fmla="*/ 575480 w 2328080"/>
                <a:gd name="connsiteY17" fmla="*/ 1105993 h 3163734"/>
                <a:gd name="connsiteX18" fmla="*/ 562780 w 2328080"/>
                <a:gd name="connsiteY18" fmla="*/ 1144093 h 3163734"/>
                <a:gd name="connsiteX19" fmla="*/ 473880 w 2328080"/>
                <a:gd name="connsiteY19" fmla="*/ 1245693 h 3163734"/>
                <a:gd name="connsiteX20" fmla="*/ 448480 w 2328080"/>
                <a:gd name="connsiteY20" fmla="*/ 1283793 h 3163734"/>
                <a:gd name="connsiteX21" fmla="*/ 372280 w 2328080"/>
                <a:gd name="connsiteY21" fmla="*/ 1334593 h 3163734"/>
                <a:gd name="connsiteX22" fmla="*/ 169080 w 2328080"/>
                <a:gd name="connsiteY22" fmla="*/ 1359993 h 3163734"/>
                <a:gd name="connsiteX23" fmla="*/ 118280 w 2328080"/>
                <a:gd name="connsiteY23" fmla="*/ 1372693 h 3163734"/>
                <a:gd name="connsiteX24" fmla="*/ 54780 w 2328080"/>
                <a:gd name="connsiteY24" fmla="*/ 1436193 h 3163734"/>
                <a:gd name="connsiteX25" fmla="*/ 29380 w 2328080"/>
                <a:gd name="connsiteY25" fmla="*/ 1512393 h 3163734"/>
                <a:gd name="connsiteX26" fmla="*/ 16680 w 2328080"/>
                <a:gd name="connsiteY26" fmla="*/ 1550493 h 3163734"/>
                <a:gd name="connsiteX27" fmla="*/ 16680 w 2328080"/>
                <a:gd name="connsiteY27" fmla="*/ 2020393 h 3163734"/>
                <a:gd name="connsiteX28" fmla="*/ 29380 w 2328080"/>
                <a:gd name="connsiteY28" fmla="*/ 2071193 h 3163734"/>
                <a:gd name="connsiteX29" fmla="*/ 67480 w 2328080"/>
                <a:gd name="connsiteY29" fmla="*/ 2083893 h 3163734"/>
                <a:gd name="connsiteX30" fmla="*/ 105580 w 2328080"/>
                <a:gd name="connsiteY30" fmla="*/ 2109293 h 3163734"/>
                <a:gd name="connsiteX31" fmla="*/ 181780 w 2328080"/>
                <a:gd name="connsiteY31" fmla="*/ 2134693 h 3163734"/>
                <a:gd name="connsiteX32" fmla="*/ 219880 w 2328080"/>
                <a:gd name="connsiteY32" fmla="*/ 2147393 h 3163734"/>
                <a:gd name="connsiteX33" fmla="*/ 257980 w 2328080"/>
                <a:gd name="connsiteY33" fmla="*/ 2160093 h 3163734"/>
                <a:gd name="connsiteX34" fmla="*/ 308780 w 2328080"/>
                <a:gd name="connsiteY34" fmla="*/ 2172793 h 3163734"/>
                <a:gd name="connsiteX35" fmla="*/ 359580 w 2328080"/>
                <a:gd name="connsiteY35" fmla="*/ 2198193 h 3163734"/>
                <a:gd name="connsiteX36" fmla="*/ 435780 w 2328080"/>
                <a:gd name="connsiteY36" fmla="*/ 2248993 h 3163734"/>
                <a:gd name="connsiteX37" fmla="*/ 473880 w 2328080"/>
                <a:gd name="connsiteY37" fmla="*/ 2261693 h 3163734"/>
                <a:gd name="connsiteX38" fmla="*/ 499280 w 2328080"/>
                <a:gd name="connsiteY38" fmla="*/ 2299793 h 3163734"/>
                <a:gd name="connsiteX39" fmla="*/ 537380 w 2328080"/>
                <a:gd name="connsiteY39" fmla="*/ 2312493 h 3163734"/>
                <a:gd name="connsiteX40" fmla="*/ 575480 w 2328080"/>
                <a:gd name="connsiteY40" fmla="*/ 2337893 h 3163734"/>
                <a:gd name="connsiteX41" fmla="*/ 651680 w 2328080"/>
                <a:gd name="connsiteY41" fmla="*/ 2414093 h 3163734"/>
                <a:gd name="connsiteX42" fmla="*/ 689780 w 2328080"/>
                <a:gd name="connsiteY42" fmla="*/ 2490293 h 3163734"/>
                <a:gd name="connsiteX43" fmla="*/ 727880 w 2328080"/>
                <a:gd name="connsiteY43" fmla="*/ 2629993 h 3163734"/>
                <a:gd name="connsiteX44" fmla="*/ 765980 w 2328080"/>
                <a:gd name="connsiteY44" fmla="*/ 2845893 h 3163734"/>
                <a:gd name="connsiteX45" fmla="*/ 778680 w 2328080"/>
                <a:gd name="connsiteY45" fmla="*/ 2896693 h 3163734"/>
                <a:gd name="connsiteX46" fmla="*/ 816780 w 2328080"/>
                <a:gd name="connsiteY46" fmla="*/ 2922093 h 3163734"/>
                <a:gd name="connsiteX47" fmla="*/ 931080 w 2328080"/>
                <a:gd name="connsiteY47" fmla="*/ 3010993 h 3163734"/>
                <a:gd name="connsiteX48" fmla="*/ 1045380 w 2328080"/>
                <a:gd name="connsiteY48" fmla="*/ 3061793 h 3163734"/>
                <a:gd name="connsiteX49" fmla="*/ 1096180 w 2328080"/>
                <a:gd name="connsiteY49" fmla="*/ 3087193 h 3163734"/>
                <a:gd name="connsiteX50" fmla="*/ 1146980 w 2328080"/>
                <a:gd name="connsiteY50" fmla="*/ 3099893 h 3163734"/>
                <a:gd name="connsiteX51" fmla="*/ 1185080 w 2328080"/>
                <a:gd name="connsiteY51" fmla="*/ 3112593 h 3163734"/>
                <a:gd name="connsiteX52" fmla="*/ 1375580 w 2328080"/>
                <a:gd name="connsiteY52" fmla="*/ 3137993 h 3163734"/>
                <a:gd name="connsiteX53" fmla="*/ 1413680 w 2328080"/>
                <a:gd name="connsiteY53" fmla="*/ 3150693 h 3163734"/>
                <a:gd name="connsiteX54" fmla="*/ 2010580 w 2328080"/>
                <a:gd name="connsiteY54" fmla="*/ 3150693 h 3163734"/>
                <a:gd name="connsiteX55" fmla="*/ 2048680 w 2328080"/>
                <a:gd name="connsiteY55" fmla="*/ 3125293 h 3163734"/>
                <a:gd name="connsiteX56" fmla="*/ 2099480 w 2328080"/>
                <a:gd name="connsiteY56" fmla="*/ 3099893 h 3163734"/>
                <a:gd name="connsiteX57" fmla="*/ 2175680 w 2328080"/>
                <a:gd name="connsiteY57" fmla="*/ 3023693 h 3163734"/>
                <a:gd name="connsiteX58" fmla="*/ 2251880 w 2328080"/>
                <a:gd name="connsiteY58" fmla="*/ 2972893 h 3163734"/>
                <a:gd name="connsiteX59" fmla="*/ 2328080 w 2328080"/>
                <a:gd name="connsiteY59" fmla="*/ 2896693 h 3163734"/>
                <a:gd name="connsiteX60" fmla="*/ 2264580 w 2328080"/>
                <a:gd name="connsiteY60" fmla="*/ 2629993 h 3163734"/>
                <a:gd name="connsiteX61" fmla="*/ 2226480 w 2328080"/>
                <a:gd name="connsiteY61" fmla="*/ 2617293 h 3163734"/>
                <a:gd name="connsiteX62" fmla="*/ 2175680 w 2328080"/>
                <a:gd name="connsiteY62" fmla="*/ 2553793 h 3163734"/>
                <a:gd name="connsiteX63" fmla="*/ 2162980 w 2328080"/>
                <a:gd name="connsiteY63" fmla="*/ 2502993 h 3163734"/>
                <a:gd name="connsiteX64" fmla="*/ 2035980 w 2328080"/>
                <a:gd name="connsiteY64" fmla="*/ 2388693 h 3163734"/>
                <a:gd name="connsiteX65" fmla="*/ 1997880 w 2328080"/>
                <a:gd name="connsiteY65" fmla="*/ 2337893 h 3163734"/>
                <a:gd name="connsiteX66" fmla="*/ 1959780 w 2328080"/>
                <a:gd name="connsiteY66" fmla="*/ 2312493 h 3163734"/>
                <a:gd name="connsiteX67" fmla="*/ 1820080 w 2328080"/>
                <a:gd name="connsiteY67" fmla="*/ 2248993 h 3163734"/>
                <a:gd name="connsiteX68" fmla="*/ 1743880 w 2328080"/>
                <a:gd name="connsiteY68" fmla="*/ 2185493 h 3163734"/>
                <a:gd name="connsiteX69" fmla="*/ 1654980 w 2328080"/>
                <a:gd name="connsiteY69" fmla="*/ 2147393 h 3163734"/>
                <a:gd name="connsiteX70" fmla="*/ 1578780 w 2328080"/>
                <a:gd name="connsiteY70" fmla="*/ 2096593 h 3163734"/>
                <a:gd name="connsiteX71" fmla="*/ 1527980 w 2328080"/>
                <a:gd name="connsiteY71" fmla="*/ 2020393 h 3163734"/>
                <a:gd name="connsiteX72" fmla="*/ 1502580 w 2328080"/>
                <a:gd name="connsiteY72" fmla="*/ 1982293 h 3163734"/>
                <a:gd name="connsiteX73" fmla="*/ 1477180 w 2328080"/>
                <a:gd name="connsiteY73" fmla="*/ 1931493 h 3163734"/>
                <a:gd name="connsiteX74" fmla="*/ 1464480 w 2328080"/>
                <a:gd name="connsiteY74" fmla="*/ 1880693 h 3163734"/>
                <a:gd name="connsiteX75" fmla="*/ 1439080 w 2328080"/>
                <a:gd name="connsiteY75" fmla="*/ 1842593 h 3163734"/>
                <a:gd name="connsiteX76" fmla="*/ 1439080 w 2328080"/>
                <a:gd name="connsiteY76" fmla="*/ 1575893 h 3163734"/>
                <a:gd name="connsiteX77" fmla="*/ 1464480 w 2328080"/>
                <a:gd name="connsiteY77" fmla="*/ 1499693 h 3163734"/>
                <a:gd name="connsiteX78" fmla="*/ 1477180 w 2328080"/>
                <a:gd name="connsiteY78" fmla="*/ 1448893 h 3163734"/>
                <a:gd name="connsiteX79" fmla="*/ 1515280 w 2328080"/>
                <a:gd name="connsiteY79" fmla="*/ 1410793 h 3163734"/>
                <a:gd name="connsiteX80" fmla="*/ 1566080 w 2328080"/>
                <a:gd name="connsiteY80" fmla="*/ 1334593 h 3163734"/>
                <a:gd name="connsiteX81" fmla="*/ 1591480 w 2328080"/>
                <a:gd name="connsiteY81" fmla="*/ 1296493 h 3163734"/>
                <a:gd name="connsiteX82" fmla="*/ 1629580 w 2328080"/>
                <a:gd name="connsiteY82" fmla="*/ 1271093 h 3163734"/>
                <a:gd name="connsiteX83" fmla="*/ 1667680 w 2328080"/>
                <a:gd name="connsiteY83" fmla="*/ 1258393 h 3163734"/>
                <a:gd name="connsiteX84" fmla="*/ 1731180 w 2328080"/>
                <a:gd name="connsiteY84" fmla="*/ 1207593 h 3163734"/>
                <a:gd name="connsiteX85" fmla="*/ 1756580 w 2328080"/>
                <a:gd name="connsiteY85" fmla="*/ 1169493 h 3163734"/>
                <a:gd name="connsiteX86" fmla="*/ 1807380 w 2328080"/>
                <a:gd name="connsiteY86" fmla="*/ 1144093 h 3163734"/>
                <a:gd name="connsiteX87" fmla="*/ 1870880 w 2328080"/>
                <a:gd name="connsiteY87" fmla="*/ 1067893 h 3163734"/>
                <a:gd name="connsiteX88" fmla="*/ 1921680 w 2328080"/>
                <a:gd name="connsiteY88" fmla="*/ 1042493 h 3163734"/>
                <a:gd name="connsiteX89" fmla="*/ 1972480 w 2328080"/>
                <a:gd name="connsiteY89" fmla="*/ 978993 h 3163734"/>
                <a:gd name="connsiteX90" fmla="*/ 1997880 w 2328080"/>
                <a:gd name="connsiteY90" fmla="*/ 940893 h 3163734"/>
                <a:gd name="connsiteX91" fmla="*/ 2074080 w 2328080"/>
                <a:gd name="connsiteY91" fmla="*/ 864693 h 3163734"/>
                <a:gd name="connsiteX92" fmla="*/ 2150280 w 2328080"/>
                <a:gd name="connsiteY92" fmla="*/ 775793 h 3163734"/>
                <a:gd name="connsiteX93" fmla="*/ 2175680 w 2328080"/>
                <a:gd name="connsiteY93" fmla="*/ 724993 h 3163734"/>
                <a:gd name="connsiteX94" fmla="*/ 2226480 w 2328080"/>
                <a:gd name="connsiteY94" fmla="*/ 648793 h 3163734"/>
                <a:gd name="connsiteX95" fmla="*/ 2213780 w 2328080"/>
                <a:gd name="connsiteY95" fmla="*/ 280493 h 3163734"/>
                <a:gd name="connsiteX96" fmla="*/ 2188380 w 2328080"/>
                <a:gd name="connsiteY96" fmla="*/ 242393 h 3163734"/>
                <a:gd name="connsiteX97" fmla="*/ 2112180 w 2328080"/>
                <a:gd name="connsiteY97" fmla="*/ 204293 h 3163734"/>
                <a:gd name="connsiteX98" fmla="*/ 2074080 w 2328080"/>
                <a:gd name="connsiteY98" fmla="*/ 178893 h 3163734"/>
                <a:gd name="connsiteX99" fmla="*/ 2035980 w 2328080"/>
                <a:gd name="connsiteY99" fmla="*/ 166193 h 3163734"/>
                <a:gd name="connsiteX100" fmla="*/ 1947080 w 2328080"/>
                <a:gd name="connsiteY100" fmla="*/ 102693 h 3163734"/>
                <a:gd name="connsiteX101" fmla="*/ 1870880 w 2328080"/>
                <a:gd name="connsiteY101" fmla="*/ 51893 h 3163734"/>
                <a:gd name="connsiteX102" fmla="*/ 1794680 w 2328080"/>
                <a:gd name="connsiteY102" fmla="*/ 39193 h 3163734"/>
                <a:gd name="connsiteX103" fmla="*/ 1654980 w 2328080"/>
                <a:gd name="connsiteY103" fmla="*/ 1093 h 3163734"/>
                <a:gd name="connsiteX104" fmla="*/ 1566080 w 2328080"/>
                <a:gd name="connsiteY104" fmla="*/ 1093 h 3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328080" h="3163734">
                  <a:moveTo>
                    <a:pt x="1616880" y="26493"/>
                  </a:moveTo>
                  <a:cubicBezTo>
                    <a:pt x="1561847" y="34960"/>
                    <a:pt x="1506135" y="39814"/>
                    <a:pt x="1451780" y="51893"/>
                  </a:cubicBezTo>
                  <a:cubicBezTo>
                    <a:pt x="1372677" y="69472"/>
                    <a:pt x="1408207" y="73680"/>
                    <a:pt x="1350180" y="102693"/>
                  </a:cubicBezTo>
                  <a:cubicBezTo>
                    <a:pt x="1311025" y="122270"/>
                    <a:pt x="1245503" y="123715"/>
                    <a:pt x="1210480" y="128093"/>
                  </a:cubicBezTo>
                  <a:cubicBezTo>
                    <a:pt x="1114715" y="160015"/>
                    <a:pt x="1232757" y="116954"/>
                    <a:pt x="1134280" y="166193"/>
                  </a:cubicBezTo>
                  <a:cubicBezTo>
                    <a:pt x="1116060" y="175303"/>
                    <a:pt x="1061656" y="187524"/>
                    <a:pt x="1045380" y="191593"/>
                  </a:cubicBezTo>
                  <a:cubicBezTo>
                    <a:pt x="1032680" y="204293"/>
                    <a:pt x="1021078" y="218195"/>
                    <a:pt x="1007280" y="229693"/>
                  </a:cubicBezTo>
                  <a:cubicBezTo>
                    <a:pt x="995554" y="239464"/>
                    <a:pt x="979973" y="244300"/>
                    <a:pt x="969180" y="255093"/>
                  </a:cubicBezTo>
                  <a:cubicBezTo>
                    <a:pt x="958387" y="265886"/>
                    <a:pt x="954573" y="282400"/>
                    <a:pt x="943780" y="293193"/>
                  </a:cubicBezTo>
                  <a:cubicBezTo>
                    <a:pt x="932987" y="303986"/>
                    <a:pt x="917088" y="308452"/>
                    <a:pt x="905680" y="318593"/>
                  </a:cubicBezTo>
                  <a:cubicBezTo>
                    <a:pt x="878832" y="342458"/>
                    <a:pt x="829480" y="394793"/>
                    <a:pt x="829480" y="394793"/>
                  </a:cubicBezTo>
                  <a:cubicBezTo>
                    <a:pt x="796332" y="494238"/>
                    <a:pt x="800774" y="463171"/>
                    <a:pt x="791380" y="585293"/>
                  </a:cubicBezTo>
                  <a:cubicBezTo>
                    <a:pt x="789071" y="615314"/>
                    <a:pt x="797034" y="811762"/>
                    <a:pt x="753280" y="877393"/>
                  </a:cubicBezTo>
                  <a:cubicBezTo>
                    <a:pt x="736347" y="902793"/>
                    <a:pt x="716132" y="926289"/>
                    <a:pt x="702480" y="953593"/>
                  </a:cubicBezTo>
                  <a:cubicBezTo>
                    <a:pt x="694013" y="970526"/>
                    <a:pt x="690467" y="991006"/>
                    <a:pt x="677080" y="1004393"/>
                  </a:cubicBezTo>
                  <a:cubicBezTo>
                    <a:pt x="667614" y="1013859"/>
                    <a:pt x="651680" y="1012860"/>
                    <a:pt x="638980" y="1017093"/>
                  </a:cubicBezTo>
                  <a:cubicBezTo>
                    <a:pt x="630513" y="1029793"/>
                    <a:pt x="622452" y="1042773"/>
                    <a:pt x="613580" y="1055193"/>
                  </a:cubicBezTo>
                  <a:cubicBezTo>
                    <a:pt x="601277" y="1072417"/>
                    <a:pt x="585982" y="1087615"/>
                    <a:pt x="575480" y="1105993"/>
                  </a:cubicBezTo>
                  <a:cubicBezTo>
                    <a:pt x="568838" y="1117616"/>
                    <a:pt x="569281" y="1132391"/>
                    <a:pt x="562780" y="1144093"/>
                  </a:cubicBezTo>
                  <a:cubicBezTo>
                    <a:pt x="519202" y="1222534"/>
                    <a:pt x="529536" y="1208589"/>
                    <a:pt x="473880" y="1245693"/>
                  </a:cubicBezTo>
                  <a:cubicBezTo>
                    <a:pt x="465413" y="1258393"/>
                    <a:pt x="459967" y="1273742"/>
                    <a:pt x="448480" y="1283793"/>
                  </a:cubicBezTo>
                  <a:cubicBezTo>
                    <a:pt x="425506" y="1303895"/>
                    <a:pt x="402214" y="1328606"/>
                    <a:pt x="372280" y="1334593"/>
                  </a:cubicBezTo>
                  <a:cubicBezTo>
                    <a:pt x="262929" y="1356463"/>
                    <a:pt x="330277" y="1345339"/>
                    <a:pt x="169080" y="1359993"/>
                  </a:cubicBezTo>
                  <a:cubicBezTo>
                    <a:pt x="152147" y="1364226"/>
                    <a:pt x="134323" y="1365817"/>
                    <a:pt x="118280" y="1372693"/>
                  </a:cubicBezTo>
                  <a:cubicBezTo>
                    <a:pt x="88066" y="1385642"/>
                    <a:pt x="68061" y="1406311"/>
                    <a:pt x="54780" y="1436193"/>
                  </a:cubicBezTo>
                  <a:cubicBezTo>
                    <a:pt x="43906" y="1460659"/>
                    <a:pt x="37847" y="1486993"/>
                    <a:pt x="29380" y="1512393"/>
                  </a:cubicBezTo>
                  <a:lnTo>
                    <a:pt x="16680" y="1550493"/>
                  </a:lnTo>
                  <a:cubicBezTo>
                    <a:pt x="-6936" y="1763034"/>
                    <a:pt x="-4141" y="1687258"/>
                    <a:pt x="16680" y="2020393"/>
                  </a:cubicBezTo>
                  <a:cubicBezTo>
                    <a:pt x="17769" y="2037813"/>
                    <a:pt x="18476" y="2057563"/>
                    <a:pt x="29380" y="2071193"/>
                  </a:cubicBezTo>
                  <a:cubicBezTo>
                    <a:pt x="37743" y="2081646"/>
                    <a:pt x="55506" y="2077906"/>
                    <a:pt x="67480" y="2083893"/>
                  </a:cubicBezTo>
                  <a:cubicBezTo>
                    <a:pt x="81132" y="2090719"/>
                    <a:pt x="91632" y="2103094"/>
                    <a:pt x="105580" y="2109293"/>
                  </a:cubicBezTo>
                  <a:cubicBezTo>
                    <a:pt x="130046" y="2120167"/>
                    <a:pt x="156380" y="2126226"/>
                    <a:pt x="181780" y="2134693"/>
                  </a:cubicBezTo>
                  <a:lnTo>
                    <a:pt x="219880" y="2147393"/>
                  </a:lnTo>
                  <a:cubicBezTo>
                    <a:pt x="232580" y="2151626"/>
                    <a:pt x="244993" y="2156846"/>
                    <a:pt x="257980" y="2160093"/>
                  </a:cubicBezTo>
                  <a:cubicBezTo>
                    <a:pt x="274913" y="2164326"/>
                    <a:pt x="292437" y="2166664"/>
                    <a:pt x="308780" y="2172793"/>
                  </a:cubicBezTo>
                  <a:cubicBezTo>
                    <a:pt x="326507" y="2179440"/>
                    <a:pt x="343346" y="2188453"/>
                    <a:pt x="359580" y="2198193"/>
                  </a:cubicBezTo>
                  <a:cubicBezTo>
                    <a:pt x="385757" y="2213899"/>
                    <a:pt x="406820" y="2239340"/>
                    <a:pt x="435780" y="2248993"/>
                  </a:cubicBezTo>
                  <a:lnTo>
                    <a:pt x="473880" y="2261693"/>
                  </a:lnTo>
                  <a:cubicBezTo>
                    <a:pt x="482347" y="2274393"/>
                    <a:pt x="487361" y="2290258"/>
                    <a:pt x="499280" y="2299793"/>
                  </a:cubicBezTo>
                  <a:cubicBezTo>
                    <a:pt x="509733" y="2308156"/>
                    <a:pt x="525406" y="2306506"/>
                    <a:pt x="537380" y="2312493"/>
                  </a:cubicBezTo>
                  <a:cubicBezTo>
                    <a:pt x="551032" y="2319319"/>
                    <a:pt x="564072" y="2327752"/>
                    <a:pt x="575480" y="2337893"/>
                  </a:cubicBezTo>
                  <a:cubicBezTo>
                    <a:pt x="602328" y="2361758"/>
                    <a:pt x="651680" y="2414093"/>
                    <a:pt x="651680" y="2414093"/>
                  </a:cubicBezTo>
                  <a:cubicBezTo>
                    <a:pt x="697997" y="2553044"/>
                    <a:pt x="624128" y="2342577"/>
                    <a:pt x="689780" y="2490293"/>
                  </a:cubicBezTo>
                  <a:cubicBezTo>
                    <a:pt x="713217" y="2543027"/>
                    <a:pt x="717015" y="2575668"/>
                    <a:pt x="727880" y="2629993"/>
                  </a:cubicBezTo>
                  <a:cubicBezTo>
                    <a:pt x="753030" y="2906644"/>
                    <a:pt x="720053" y="2662184"/>
                    <a:pt x="765980" y="2845893"/>
                  </a:cubicBezTo>
                  <a:cubicBezTo>
                    <a:pt x="770213" y="2862826"/>
                    <a:pt x="768998" y="2882170"/>
                    <a:pt x="778680" y="2896693"/>
                  </a:cubicBezTo>
                  <a:cubicBezTo>
                    <a:pt x="787147" y="2909393"/>
                    <a:pt x="805054" y="2912322"/>
                    <a:pt x="816780" y="2922093"/>
                  </a:cubicBezTo>
                  <a:cubicBezTo>
                    <a:pt x="936152" y="3021569"/>
                    <a:pt x="738490" y="2882599"/>
                    <a:pt x="931080" y="3010993"/>
                  </a:cubicBezTo>
                  <a:cubicBezTo>
                    <a:pt x="1043153" y="3085708"/>
                    <a:pt x="864020" y="2971113"/>
                    <a:pt x="1045380" y="3061793"/>
                  </a:cubicBezTo>
                  <a:cubicBezTo>
                    <a:pt x="1062313" y="3070260"/>
                    <a:pt x="1078453" y="3080546"/>
                    <a:pt x="1096180" y="3087193"/>
                  </a:cubicBezTo>
                  <a:cubicBezTo>
                    <a:pt x="1112523" y="3093322"/>
                    <a:pt x="1130197" y="3095098"/>
                    <a:pt x="1146980" y="3099893"/>
                  </a:cubicBezTo>
                  <a:cubicBezTo>
                    <a:pt x="1159852" y="3103571"/>
                    <a:pt x="1172012" y="3109689"/>
                    <a:pt x="1185080" y="3112593"/>
                  </a:cubicBezTo>
                  <a:cubicBezTo>
                    <a:pt x="1242086" y="3125261"/>
                    <a:pt x="1320552" y="3131879"/>
                    <a:pt x="1375580" y="3137993"/>
                  </a:cubicBezTo>
                  <a:cubicBezTo>
                    <a:pt x="1388280" y="3142226"/>
                    <a:pt x="1400375" y="3149215"/>
                    <a:pt x="1413680" y="3150693"/>
                  </a:cubicBezTo>
                  <a:cubicBezTo>
                    <a:pt x="1637720" y="3175586"/>
                    <a:pt x="1757138" y="3158613"/>
                    <a:pt x="2010580" y="3150693"/>
                  </a:cubicBezTo>
                  <a:cubicBezTo>
                    <a:pt x="2023280" y="3142226"/>
                    <a:pt x="2035428" y="3132866"/>
                    <a:pt x="2048680" y="3125293"/>
                  </a:cubicBezTo>
                  <a:cubicBezTo>
                    <a:pt x="2065118" y="3115900"/>
                    <a:pt x="2084697" y="3111720"/>
                    <a:pt x="2099480" y="3099893"/>
                  </a:cubicBezTo>
                  <a:cubicBezTo>
                    <a:pt x="2127530" y="3077453"/>
                    <a:pt x="2145792" y="3043618"/>
                    <a:pt x="2175680" y="3023693"/>
                  </a:cubicBezTo>
                  <a:cubicBezTo>
                    <a:pt x="2201080" y="3006760"/>
                    <a:pt x="2233564" y="2997315"/>
                    <a:pt x="2251880" y="2972893"/>
                  </a:cubicBezTo>
                  <a:cubicBezTo>
                    <a:pt x="2299138" y="2909882"/>
                    <a:pt x="2272368" y="2933834"/>
                    <a:pt x="2328080" y="2896693"/>
                  </a:cubicBezTo>
                  <a:cubicBezTo>
                    <a:pt x="2326954" y="2882061"/>
                    <a:pt x="2330132" y="2651844"/>
                    <a:pt x="2264580" y="2629993"/>
                  </a:cubicBezTo>
                  <a:lnTo>
                    <a:pt x="2226480" y="2617293"/>
                  </a:lnTo>
                  <a:cubicBezTo>
                    <a:pt x="2184962" y="2492738"/>
                    <a:pt x="2252273" y="2668683"/>
                    <a:pt x="2175680" y="2553793"/>
                  </a:cubicBezTo>
                  <a:cubicBezTo>
                    <a:pt x="2165998" y="2539270"/>
                    <a:pt x="2172989" y="2517292"/>
                    <a:pt x="2162980" y="2502993"/>
                  </a:cubicBezTo>
                  <a:cubicBezTo>
                    <a:pt x="2084243" y="2390511"/>
                    <a:pt x="2108193" y="2460906"/>
                    <a:pt x="2035980" y="2388693"/>
                  </a:cubicBezTo>
                  <a:cubicBezTo>
                    <a:pt x="2021013" y="2373726"/>
                    <a:pt x="2012847" y="2352860"/>
                    <a:pt x="1997880" y="2337893"/>
                  </a:cubicBezTo>
                  <a:cubicBezTo>
                    <a:pt x="1987087" y="2327100"/>
                    <a:pt x="1973180" y="2319802"/>
                    <a:pt x="1959780" y="2312493"/>
                  </a:cubicBezTo>
                  <a:cubicBezTo>
                    <a:pt x="1870544" y="2263819"/>
                    <a:pt x="1885497" y="2270799"/>
                    <a:pt x="1820080" y="2248993"/>
                  </a:cubicBezTo>
                  <a:cubicBezTo>
                    <a:pt x="1791993" y="2220906"/>
                    <a:pt x="1779243" y="2203174"/>
                    <a:pt x="1743880" y="2185493"/>
                  </a:cubicBezTo>
                  <a:cubicBezTo>
                    <a:pt x="1638773" y="2132939"/>
                    <a:pt x="1787116" y="2226675"/>
                    <a:pt x="1654980" y="2147393"/>
                  </a:cubicBezTo>
                  <a:cubicBezTo>
                    <a:pt x="1628803" y="2131687"/>
                    <a:pt x="1578780" y="2096593"/>
                    <a:pt x="1578780" y="2096593"/>
                  </a:cubicBezTo>
                  <a:lnTo>
                    <a:pt x="1527980" y="2020393"/>
                  </a:lnTo>
                  <a:cubicBezTo>
                    <a:pt x="1519513" y="2007693"/>
                    <a:pt x="1509406" y="1995945"/>
                    <a:pt x="1502580" y="1982293"/>
                  </a:cubicBezTo>
                  <a:cubicBezTo>
                    <a:pt x="1494113" y="1965360"/>
                    <a:pt x="1483827" y="1949220"/>
                    <a:pt x="1477180" y="1931493"/>
                  </a:cubicBezTo>
                  <a:cubicBezTo>
                    <a:pt x="1471051" y="1915150"/>
                    <a:pt x="1471356" y="1896736"/>
                    <a:pt x="1464480" y="1880693"/>
                  </a:cubicBezTo>
                  <a:cubicBezTo>
                    <a:pt x="1458467" y="1866664"/>
                    <a:pt x="1447547" y="1855293"/>
                    <a:pt x="1439080" y="1842593"/>
                  </a:cubicBezTo>
                  <a:cubicBezTo>
                    <a:pt x="1411554" y="1732488"/>
                    <a:pt x="1414375" y="1765297"/>
                    <a:pt x="1439080" y="1575893"/>
                  </a:cubicBezTo>
                  <a:cubicBezTo>
                    <a:pt x="1442543" y="1549344"/>
                    <a:pt x="1457986" y="1525668"/>
                    <a:pt x="1464480" y="1499693"/>
                  </a:cubicBezTo>
                  <a:cubicBezTo>
                    <a:pt x="1468713" y="1482760"/>
                    <a:pt x="1468520" y="1464048"/>
                    <a:pt x="1477180" y="1448893"/>
                  </a:cubicBezTo>
                  <a:cubicBezTo>
                    <a:pt x="1486091" y="1433299"/>
                    <a:pt x="1504253" y="1424970"/>
                    <a:pt x="1515280" y="1410793"/>
                  </a:cubicBezTo>
                  <a:cubicBezTo>
                    <a:pt x="1534022" y="1386696"/>
                    <a:pt x="1549147" y="1359993"/>
                    <a:pt x="1566080" y="1334593"/>
                  </a:cubicBezTo>
                  <a:cubicBezTo>
                    <a:pt x="1574547" y="1321893"/>
                    <a:pt x="1578780" y="1304960"/>
                    <a:pt x="1591480" y="1296493"/>
                  </a:cubicBezTo>
                  <a:cubicBezTo>
                    <a:pt x="1604180" y="1288026"/>
                    <a:pt x="1615928" y="1277919"/>
                    <a:pt x="1629580" y="1271093"/>
                  </a:cubicBezTo>
                  <a:cubicBezTo>
                    <a:pt x="1641554" y="1265106"/>
                    <a:pt x="1654980" y="1262626"/>
                    <a:pt x="1667680" y="1258393"/>
                  </a:cubicBezTo>
                  <a:cubicBezTo>
                    <a:pt x="1740473" y="1149204"/>
                    <a:pt x="1643546" y="1277700"/>
                    <a:pt x="1731180" y="1207593"/>
                  </a:cubicBezTo>
                  <a:cubicBezTo>
                    <a:pt x="1743099" y="1198058"/>
                    <a:pt x="1744854" y="1179264"/>
                    <a:pt x="1756580" y="1169493"/>
                  </a:cubicBezTo>
                  <a:cubicBezTo>
                    <a:pt x="1771124" y="1157373"/>
                    <a:pt x="1790447" y="1152560"/>
                    <a:pt x="1807380" y="1144093"/>
                  </a:cubicBezTo>
                  <a:cubicBezTo>
                    <a:pt x="1827633" y="1113713"/>
                    <a:pt x="1839766" y="1090117"/>
                    <a:pt x="1870880" y="1067893"/>
                  </a:cubicBezTo>
                  <a:cubicBezTo>
                    <a:pt x="1886286" y="1056889"/>
                    <a:pt x="1904747" y="1050960"/>
                    <a:pt x="1921680" y="1042493"/>
                  </a:cubicBezTo>
                  <a:cubicBezTo>
                    <a:pt x="1946404" y="968320"/>
                    <a:pt x="1915035" y="1036438"/>
                    <a:pt x="1972480" y="978993"/>
                  </a:cubicBezTo>
                  <a:cubicBezTo>
                    <a:pt x="1983273" y="968200"/>
                    <a:pt x="1987739" y="952301"/>
                    <a:pt x="1997880" y="940893"/>
                  </a:cubicBezTo>
                  <a:cubicBezTo>
                    <a:pt x="2021745" y="914045"/>
                    <a:pt x="2058016" y="896822"/>
                    <a:pt x="2074080" y="864693"/>
                  </a:cubicBezTo>
                  <a:cubicBezTo>
                    <a:pt x="2108946" y="794961"/>
                    <a:pt x="2084334" y="825252"/>
                    <a:pt x="2150280" y="775793"/>
                  </a:cubicBezTo>
                  <a:cubicBezTo>
                    <a:pt x="2158747" y="758860"/>
                    <a:pt x="2165940" y="741227"/>
                    <a:pt x="2175680" y="724993"/>
                  </a:cubicBezTo>
                  <a:cubicBezTo>
                    <a:pt x="2191386" y="698816"/>
                    <a:pt x="2226480" y="648793"/>
                    <a:pt x="2226480" y="648793"/>
                  </a:cubicBezTo>
                  <a:cubicBezTo>
                    <a:pt x="2222247" y="526026"/>
                    <a:pt x="2225246" y="402796"/>
                    <a:pt x="2213780" y="280493"/>
                  </a:cubicBezTo>
                  <a:cubicBezTo>
                    <a:pt x="2212355" y="265296"/>
                    <a:pt x="2199173" y="253186"/>
                    <a:pt x="2188380" y="242393"/>
                  </a:cubicBezTo>
                  <a:cubicBezTo>
                    <a:pt x="2151984" y="205997"/>
                    <a:pt x="2153497" y="224951"/>
                    <a:pt x="2112180" y="204293"/>
                  </a:cubicBezTo>
                  <a:cubicBezTo>
                    <a:pt x="2098528" y="197467"/>
                    <a:pt x="2087732" y="185719"/>
                    <a:pt x="2074080" y="178893"/>
                  </a:cubicBezTo>
                  <a:cubicBezTo>
                    <a:pt x="2062106" y="172906"/>
                    <a:pt x="2047954" y="172180"/>
                    <a:pt x="2035980" y="166193"/>
                  </a:cubicBezTo>
                  <a:cubicBezTo>
                    <a:pt x="2015335" y="155871"/>
                    <a:pt x="1961462" y="112760"/>
                    <a:pt x="1947080" y="102693"/>
                  </a:cubicBezTo>
                  <a:cubicBezTo>
                    <a:pt x="1922071" y="85187"/>
                    <a:pt x="1900992" y="56912"/>
                    <a:pt x="1870880" y="51893"/>
                  </a:cubicBezTo>
                  <a:cubicBezTo>
                    <a:pt x="1845480" y="47660"/>
                    <a:pt x="1819662" y="45438"/>
                    <a:pt x="1794680" y="39193"/>
                  </a:cubicBezTo>
                  <a:cubicBezTo>
                    <a:pt x="1727591" y="22421"/>
                    <a:pt x="1720878" y="6585"/>
                    <a:pt x="1654980" y="1093"/>
                  </a:cubicBezTo>
                  <a:cubicBezTo>
                    <a:pt x="1625449" y="-1368"/>
                    <a:pt x="1595713" y="1093"/>
                    <a:pt x="1566080" y="109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875744" y="3692058"/>
              <a:ext cx="381642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>
              <a:stCxn id="51" idx="2"/>
              <a:endCxn id="32" idx="0"/>
            </p:cNvCxnSpPr>
            <p:nvPr/>
          </p:nvCxnSpPr>
          <p:spPr>
            <a:xfrm>
              <a:off x="5447920" y="3184976"/>
              <a:ext cx="793877" cy="83622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635733" y="3309622"/>
              <a:ext cx="10438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구글</a:t>
              </a:r>
              <a:r>
                <a:rPr lang="ko-KR" altLang="en-US" sz="1000" dirty="0" smtClean="0"/>
                <a:t> 세션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유지</a:t>
              </a:r>
              <a:endParaRPr lang="ko-KR" altLang="en-US" sz="1000" dirty="0"/>
            </a:p>
          </p:txBody>
        </p:sp>
        <p:sp>
          <p:nvSpPr>
            <p:cNvPr id="22" name="원통 21"/>
            <p:cNvSpPr/>
            <p:nvPr/>
          </p:nvSpPr>
          <p:spPr>
            <a:xfrm>
              <a:off x="4955863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endCxn id="22" idx="0"/>
            </p:cNvCxnSpPr>
            <p:nvPr/>
          </p:nvCxnSpPr>
          <p:spPr>
            <a:xfrm flipH="1">
              <a:off x="5531493" y="4625072"/>
              <a:ext cx="659866" cy="359216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95183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68290" y="4663895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322154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네이버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>
              <a:endCxn id="32" idx="0"/>
            </p:cNvCxnSpPr>
            <p:nvPr/>
          </p:nvCxnSpPr>
          <p:spPr>
            <a:xfrm flipH="1">
              <a:off x="6241797" y="3186893"/>
              <a:ext cx="672570" cy="8343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658486" y="3301144"/>
              <a:ext cx="13452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네이버</a:t>
              </a:r>
              <a:r>
                <a:rPr lang="ko-KR" altLang="en-US" sz="1000" dirty="0" smtClean="0"/>
                <a:t> 세션 활성화</a:t>
              </a:r>
              <a:endParaRPr lang="ko-KR" altLang="en-US" sz="1000" dirty="0"/>
            </a:p>
          </p:txBody>
        </p:sp>
        <p:cxnSp>
          <p:nvCxnSpPr>
            <p:cNvPr id="29" name="직선 화살표 연결선 28"/>
            <p:cNvCxnSpPr>
              <a:endCxn id="26" idx="1"/>
            </p:cNvCxnSpPr>
            <p:nvPr/>
          </p:nvCxnSpPr>
          <p:spPr>
            <a:xfrm>
              <a:off x="6191360" y="4625072"/>
              <a:ext cx="706424" cy="2779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사각형 설명선 30"/>
            <p:cNvSpPr/>
            <p:nvPr/>
          </p:nvSpPr>
          <p:spPr>
            <a:xfrm>
              <a:off x="7716550" y="4606199"/>
              <a:ext cx="1144895" cy="821535"/>
            </a:xfrm>
            <a:prstGeom prst="wedgeRoundRectCallout">
              <a:avLst>
                <a:gd name="adj1" fmla="val -71021"/>
                <a:gd name="adj2" fmla="val 3501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개의 세션 형성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네이버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세션 스토리지 만 작동 가능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17813" y="4021204"/>
              <a:ext cx="1047967" cy="588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네이버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 출력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33637" y="4021203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30865" y="3899997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94756" y="3759594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76408" y="3692058"/>
              <a:ext cx="3107137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>
              <a:stCxn id="49" idx="2"/>
              <a:endCxn id="41" idx="0"/>
            </p:cNvCxnSpPr>
            <p:nvPr/>
          </p:nvCxnSpPr>
          <p:spPr>
            <a:xfrm flipH="1">
              <a:off x="2691138" y="3179068"/>
              <a:ext cx="27055" cy="82133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953928" y="3327959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 smtClean="0"/>
                <a:t>구글</a:t>
              </a:r>
              <a:r>
                <a:rPr lang="ko-KR" altLang="en-US" sz="1000" dirty="0" smtClean="0"/>
                <a:t> 세션</a:t>
              </a:r>
              <a:endParaRPr lang="ko-KR" altLang="en-US" sz="1000" dirty="0"/>
            </a:p>
          </p:txBody>
        </p:sp>
        <p:sp>
          <p:nvSpPr>
            <p:cNvPr id="40" name="원통 39"/>
            <p:cNvSpPr/>
            <p:nvPr/>
          </p:nvSpPr>
          <p:spPr>
            <a:xfrm>
              <a:off x="2058860" y="4902983"/>
              <a:ext cx="1269876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188713" y="4000402"/>
              <a:ext cx="1004849" cy="5942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출력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62302" y="3895169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>
              <a:stCxn id="41" idx="2"/>
              <a:endCxn id="40" idx="0"/>
            </p:cNvCxnSpPr>
            <p:nvPr/>
          </p:nvCxnSpPr>
          <p:spPr>
            <a:xfrm>
              <a:off x="2691138" y="4594639"/>
              <a:ext cx="2660" cy="38964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56918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6592" y="4698110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사각형 설명선 45"/>
            <p:cNvSpPr/>
            <p:nvPr/>
          </p:nvSpPr>
          <p:spPr>
            <a:xfrm>
              <a:off x="377926" y="4893941"/>
              <a:ext cx="1529201" cy="542242"/>
            </a:xfrm>
            <a:prstGeom prst="wedgeRoundRectCallout">
              <a:avLst>
                <a:gd name="adj1" fmla="val 64448"/>
                <a:gd name="adj2" fmla="val -35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사이트의 모든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웹 페이지에 의해 공유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061483" y="3761215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0571" y="4011722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2160251" y="2549063"/>
              <a:ext cx="129614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순서도: 다중 문서 50"/>
            <p:cNvSpPr/>
            <p:nvPr/>
          </p:nvSpPr>
          <p:spPr>
            <a:xfrm>
              <a:off x="4889978" y="2554971"/>
              <a:ext cx="1296144" cy="654803"/>
            </a:xfrm>
            <a:prstGeom prst="flowChartMulti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순서도: 다중 문서 52"/>
            <p:cNvSpPr/>
            <p:nvPr/>
          </p:nvSpPr>
          <p:spPr>
            <a:xfrm>
              <a:off x="6386070" y="2541766"/>
              <a:ext cx="136040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네이버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사이트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9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</a:t>
            </a:r>
            <a:r>
              <a:rPr lang="ko-KR" altLang="en-US" dirty="0" smtClean="0"/>
              <a:t>공유 범위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6330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윈도우마다 세션 스토리지 별도 생성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윈도우 사이에서는 공유되지 않음</a:t>
            </a:r>
            <a:endParaRPr lang="en-US" altLang="ko-KR" sz="1400" dirty="0" smtClean="0"/>
          </a:p>
          <a:p>
            <a:r>
              <a:rPr lang="ko-KR" altLang="en-US" sz="1800" dirty="0" smtClean="0"/>
              <a:t>세션 스토리지 공유</a:t>
            </a:r>
            <a:endParaRPr lang="en-US" altLang="ko-KR" sz="1800" dirty="0" smtClean="0"/>
          </a:p>
          <a:p>
            <a:pPr lvl="1"/>
            <a:r>
              <a:rPr lang="ko-KR" altLang="en-US" sz="1400" dirty="0" smtClean="0"/>
              <a:t>윈도우에 </a:t>
            </a:r>
            <a:r>
              <a:rPr lang="ko-KR" altLang="en-US" sz="1400" dirty="0" err="1" smtClean="0"/>
              <a:t>로드된</a:t>
            </a:r>
            <a:r>
              <a:rPr lang="ko-KR" altLang="en-US" sz="1400" dirty="0" smtClean="0"/>
              <a:t> 웹 사이트의 모든 웹 페이지들이 세션스토리지 공유</a:t>
            </a:r>
            <a:endParaRPr lang="en-US" altLang="ko-KR" sz="1400" dirty="0" smtClean="0"/>
          </a:p>
          <a:p>
            <a:pPr lvl="0"/>
            <a:r>
              <a:rPr lang="ko-KR" altLang="en-US" sz="1800" dirty="0"/>
              <a:t>세션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용도</a:t>
            </a:r>
          </a:p>
          <a:p>
            <a:pPr lvl="1"/>
            <a:r>
              <a:rPr lang="ko-KR" altLang="en-US" sz="1400" dirty="0" smtClean="0"/>
              <a:t>한 윈도우에서 연결된 웹 사이트의 웹 페이지들끼리 데이터를 주고 받는 임시 저장 공간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4509120"/>
            <a:ext cx="4680520" cy="1825176"/>
          </a:xfrm>
          <a:prstGeom prst="roundRect">
            <a:avLst>
              <a:gd name="adj" fmla="val 7621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7896" y="4827594"/>
            <a:ext cx="1008111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3" idx="2"/>
            <a:endCxn id="10" idx="0"/>
          </p:cNvCxnSpPr>
          <p:nvPr/>
        </p:nvCxnSpPr>
        <p:spPr>
          <a:xfrm flipH="1">
            <a:off x="4726490" y="3987663"/>
            <a:ext cx="750383" cy="829801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283968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세션 </a:t>
            </a:r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9" name="원통 8"/>
          <p:cNvSpPr/>
          <p:nvPr/>
        </p:nvSpPr>
        <p:spPr>
          <a:xfrm>
            <a:off x="4094212" y="5720045"/>
            <a:ext cx="1269876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세션스토리지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24065" y="4817464"/>
            <a:ext cx="1004849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97654" y="4712231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0" idx="2"/>
            <a:endCxn id="9" idx="0"/>
          </p:cNvCxnSpPr>
          <p:nvPr/>
        </p:nvCxnSpPr>
        <p:spPr>
          <a:xfrm>
            <a:off x="4726490" y="5411701"/>
            <a:ext cx="2660" cy="389649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2270" y="63681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브라우저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791944" y="5515172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74196" y="5720045"/>
            <a:ext cx="1202060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세션스토리지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23" idx="2"/>
            <a:endCxn id="5" idx="0"/>
          </p:cNvCxnSpPr>
          <p:nvPr/>
        </p:nvCxnSpPr>
        <p:spPr>
          <a:xfrm>
            <a:off x="5476873" y="3987663"/>
            <a:ext cx="775079" cy="83993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02305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세션 </a:t>
            </a:r>
            <a:r>
              <a:rPr lang="en-US" altLang="ko-KR" sz="1000" dirty="0" smtClean="0"/>
              <a:t>2</a:t>
            </a:r>
            <a:endParaRPr lang="ko-KR" altLang="en-US" sz="1000" dirty="0"/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6251952" y="5421831"/>
            <a:ext cx="23274" cy="3795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>
            <a:off x="2255546" y="5680400"/>
            <a:ext cx="1440160" cy="542242"/>
          </a:xfrm>
          <a:prstGeom prst="wedgeRoundRectCallout">
            <a:avLst>
              <a:gd name="adj1" fmla="val 77356"/>
              <a:gd name="adj2" fmla="val -5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윈도우마다 </a:t>
            </a:r>
            <a:r>
              <a:rPr lang="ko-KR" altLang="en-US" sz="1000" dirty="0">
                <a:solidFill>
                  <a:schemeClr val="tx1"/>
                </a:solidFill>
              </a:rPr>
              <a:t>별도로 </a:t>
            </a:r>
            <a:r>
              <a:rPr lang="ko-KR" altLang="en-US" sz="1000" dirty="0" smtClean="0">
                <a:solidFill>
                  <a:schemeClr val="tx1"/>
                </a:solidFill>
              </a:rPr>
              <a:t>세션이 유지된다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92091" y="4589093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4096835" y="4578277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1</a:t>
            </a:r>
            <a:endParaRPr lang="ko-KR" altLang="en-US" sz="1100" dirty="0"/>
          </a:p>
        </p:txBody>
      </p:sp>
      <p:sp>
        <p:nvSpPr>
          <p:cNvPr id="26" name="직사각형 25"/>
          <p:cNvSpPr/>
          <p:nvPr/>
        </p:nvSpPr>
        <p:spPr>
          <a:xfrm>
            <a:off x="2595923" y="4828784"/>
            <a:ext cx="944673" cy="586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순서도: 다중 문서 22"/>
          <p:cNvSpPr/>
          <p:nvPr/>
        </p:nvSpPr>
        <p:spPr>
          <a:xfrm>
            <a:off x="4918931" y="3357658"/>
            <a:ext cx="1296144" cy="654803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dirty="0" smtClean="0">
                <a:solidFill>
                  <a:schemeClr val="tx1"/>
                </a:solidFill>
              </a:rPr>
              <a:t> 사이트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로컬 스토리지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 smtClean="0"/>
              <a:t>로컬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생성과 소멸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공유</a:t>
            </a:r>
          </a:p>
          <a:p>
            <a:pPr lvl="1"/>
            <a:r>
              <a:rPr lang="ko-KR" altLang="en-US" sz="1600" dirty="0" smtClean="0"/>
              <a:t>윈도우에 상관없이 웹 서버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웹 사이트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당 하나 씩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브라우저 종료하거나 컴퓨터가 커져도 존재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사이트의 모든 웹 페이지가 로컬 스토리지 공유</a:t>
            </a:r>
            <a:endParaRPr lang="en-US" altLang="ko-KR" sz="1600" dirty="0" smtClean="0"/>
          </a:p>
          <a:p>
            <a:r>
              <a:rPr lang="ko-KR" altLang="en-US" sz="1800" dirty="0" smtClean="0"/>
              <a:t>로컬 </a:t>
            </a:r>
            <a:r>
              <a:rPr lang="ko-KR" altLang="en-US" sz="1800" dirty="0" err="1" smtClean="0"/>
              <a:t>스토리지의</a:t>
            </a:r>
            <a:r>
              <a:rPr lang="ko-KR" altLang="en-US" sz="1800" dirty="0" smtClean="0"/>
              <a:t> 용도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오프라인상태에서 웹 애플리케이션이 로컬 컴퓨터의 로컬 </a:t>
            </a:r>
            <a:r>
              <a:rPr lang="ko-KR" altLang="en-US" sz="1600" dirty="0" err="1" smtClean="0"/>
              <a:t>스토리지에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저장 가능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83568" y="3501008"/>
            <a:ext cx="7922723" cy="2929961"/>
            <a:chOff x="755576" y="3198858"/>
            <a:chExt cx="7922723" cy="2929961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55576" y="4293772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02904" y="4632314"/>
              <a:ext cx="1031399" cy="594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11660" y="3199534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5" idx="4"/>
              <a:endCxn id="9" idx="0"/>
            </p:cNvCxnSpPr>
            <p:nvPr/>
          </p:nvCxnSpPr>
          <p:spPr>
            <a:xfrm flipH="1">
              <a:off x="1544598" y="3763207"/>
              <a:ext cx="542692" cy="86399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통 7"/>
            <p:cNvSpPr/>
            <p:nvPr/>
          </p:nvSpPr>
          <p:spPr>
            <a:xfrm>
              <a:off x="1515079" y="5504697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4611" y="4627205"/>
              <a:ext cx="1039973" cy="5995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</a:t>
              </a:r>
              <a:r>
                <a:rPr lang="ko-KR" altLang="en-US" sz="1200" dirty="0">
                  <a:solidFill>
                    <a:schemeClr val="tx1"/>
                  </a:solidFill>
                </a:rPr>
                <a:t>페이지</a:t>
              </a:r>
            </a:p>
          </p:txBody>
        </p:sp>
        <p:cxnSp>
          <p:nvCxnSpPr>
            <p:cNvPr id="12" name="직선 화살표 연결선 11"/>
            <p:cNvCxnSpPr>
              <a:stCxn id="9" idx="2"/>
              <a:endCxn id="8" idx="0"/>
            </p:cNvCxnSpPr>
            <p:nvPr/>
          </p:nvCxnSpPr>
          <p:spPr>
            <a:xfrm>
              <a:off x="1544598" y="5226786"/>
              <a:ext cx="546111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69869" y="582104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브라우저</a:t>
              </a:r>
              <a:endParaRPr lang="ko-KR" altLang="en-US" sz="1400" dirty="0"/>
            </a:p>
          </p:txBody>
        </p:sp>
        <p:cxnSp>
          <p:nvCxnSpPr>
            <p:cNvPr id="16" name="직선 화살표 연결선 15"/>
            <p:cNvCxnSpPr>
              <a:stCxn id="5" idx="4"/>
              <a:endCxn id="4" idx="0"/>
            </p:cNvCxnSpPr>
            <p:nvPr/>
          </p:nvCxnSpPr>
          <p:spPr>
            <a:xfrm>
              <a:off x="2087290" y="3763207"/>
              <a:ext cx="631314" cy="86910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4" idx="2"/>
              <a:endCxn id="8" idx="0"/>
            </p:cNvCxnSpPr>
            <p:nvPr/>
          </p:nvCxnSpPr>
          <p:spPr>
            <a:xfrm flipH="1">
              <a:off x="2090709" y="5226786"/>
              <a:ext cx="627895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통 33"/>
            <p:cNvSpPr/>
            <p:nvPr/>
          </p:nvSpPr>
          <p:spPr>
            <a:xfrm>
              <a:off x="4155600" y="549437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8230" y="4719162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 종</a:t>
              </a:r>
              <a:r>
                <a:rPr lang="ko-KR" altLang="en-US" sz="1400"/>
                <a:t>료</a:t>
              </a:r>
              <a:endParaRPr lang="ko-KR" altLang="en-US" sz="14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868144" y="4293096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24228" y="3198858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사이트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>
              <a:stCxn id="44" idx="4"/>
              <a:endCxn id="47" idx="0"/>
            </p:cNvCxnSpPr>
            <p:nvPr/>
          </p:nvCxnSpPr>
          <p:spPr>
            <a:xfrm>
              <a:off x="7199858" y="3762531"/>
              <a:ext cx="0" cy="869645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통 45"/>
            <p:cNvSpPr/>
            <p:nvPr/>
          </p:nvSpPr>
          <p:spPr>
            <a:xfrm>
              <a:off x="6627647" y="5504021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구글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로컬스토리지</a:t>
              </a:r>
              <a:endParaRPr lang="en-US" altLang="ko-KR" sz="1200" dirty="0" smtClean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86124" y="4632176"/>
              <a:ext cx="1027468" cy="5851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구글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화살표 연결선 47"/>
            <p:cNvCxnSpPr>
              <a:stCxn id="47" idx="2"/>
              <a:endCxn id="46" idx="0"/>
            </p:cNvCxnSpPr>
            <p:nvPr/>
          </p:nvCxnSpPr>
          <p:spPr>
            <a:xfrm>
              <a:off x="7199858" y="5217305"/>
              <a:ext cx="3419" cy="36802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775488" y="581049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브라우저</a:t>
              </a:r>
              <a:endParaRPr lang="ko-KR" altLang="en-US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4131" y="435096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2</a:t>
              </a:r>
              <a:endParaRPr lang="ko-KR" altLang="en-US" sz="11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82828" y="4363719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21324" y="437141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/>
                <a:t>윈도우</a:t>
              </a:r>
              <a:r>
                <a:rPr lang="en-US" altLang="ko-KR" sz="1100" dirty="0" smtClean="0"/>
                <a:t>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4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웹 스토리지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/>
              <a:t>Storage </a:t>
            </a:r>
            <a:r>
              <a:rPr lang="ko-KR" altLang="en-US" sz="1800" dirty="0" smtClean="0"/>
              <a:t>인터페이스 </a:t>
            </a:r>
            <a:r>
              <a:rPr lang="en-US" altLang="ko-KR" sz="1800" dirty="0" smtClean="0"/>
              <a:t>: </a:t>
            </a:r>
            <a:r>
              <a:rPr lang="ko-KR" altLang="en-US" sz="1800" dirty="0"/>
              <a:t>자바스크립트로 웹 스토리지 읽기</a:t>
            </a:r>
            <a:r>
              <a:rPr lang="en-US" altLang="ko-KR" sz="1800" dirty="0"/>
              <a:t>/</a:t>
            </a:r>
            <a:r>
              <a:rPr lang="ko-KR" altLang="en-US" sz="1800" dirty="0"/>
              <a:t>쓰기 </a:t>
            </a:r>
          </a:p>
          <a:p>
            <a:pPr lvl="1"/>
            <a:r>
              <a:rPr lang="ko-KR" altLang="en-US" sz="1600" dirty="0"/>
              <a:t>브라우저가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윈도우에 </a:t>
            </a:r>
            <a:r>
              <a:rPr lang="ko-KR" altLang="en-US" sz="1600" dirty="0"/>
              <a:t>웹 페이지가 </a:t>
            </a:r>
            <a:r>
              <a:rPr lang="ko-KR" altLang="en-US" sz="1600" dirty="0" err="1"/>
              <a:t>로드되면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세션 </a:t>
            </a:r>
            <a:r>
              <a:rPr lang="ko-KR" altLang="en-US" sz="1600" dirty="0" err="1"/>
              <a:t>스토리지와</a:t>
            </a:r>
            <a:r>
              <a:rPr lang="ko-KR" altLang="en-US" sz="1600" dirty="0"/>
              <a:t> 로컬 </a:t>
            </a:r>
            <a:r>
              <a:rPr lang="ko-KR" altLang="en-US" sz="1600" dirty="0" smtClean="0"/>
              <a:t>스토리지 자동 생성</a:t>
            </a:r>
            <a:endParaRPr lang="en-US" altLang="ko-KR" sz="1600" dirty="0" smtClean="0"/>
          </a:p>
          <a:p>
            <a:pPr lvl="2"/>
            <a:r>
              <a:rPr lang="en-US" altLang="ko-KR" sz="1400" dirty="0" err="1" smtClean="0"/>
              <a:t>sessionStorage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localStorage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window.sessionStorage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window.localStorage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Storage </a:t>
            </a:r>
            <a:r>
              <a:rPr lang="ko-KR" altLang="en-US" sz="1400" dirty="0"/>
              <a:t>인터페이스의 </a:t>
            </a:r>
            <a:r>
              <a:rPr lang="ko-KR" altLang="en-US" sz="1400" dirty="0" err="1" smtClean="0"/>
              <a:t>프로퍼티와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lvl="2"/>
            <a:r>
              <a:rPr lang="ko-KR" altLang="en-US" sz="1600" dirty="0"/>
              <a:t>자바스크립트 코드로 웹 스토리지 액세스를 위한 </a:t>
            </a:r>
            <a:r>
              <a:rPr lang="ko-KR" altLang="en-US" sz="1600" dirty="0" smtClean="0"/>
              <a:t>객체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6570312" cy="2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sessionStorage</a:t>
            </a:r>
            <a:r>
              <a:rPr lang="ko-KR" altLang="en-US" smtClean="0"/>
              <a:t>와 </a:t>
            </a:r>
            <a:r>
              <a:rPr lang="en-US" altLang="ko-KR" smtClean="0"/>
              <a:t>localStorage </a:t>
            </a:r>
            <a:r>
              <a:rPr lang="ko-KR" altLang="en-US" smtClean="0"/>
              <a:t>다루기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웹 스토리지 지원 확인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아이템 저장 및 변경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setItem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[] </a:t>
            </a:r>
            <a:r>
              <a:rPr lang="ko-KR" altLang="en-US" sz="1600" dirty="0" smtClean="0"/>
              <a:t>연산자 이용</a:t>
            </a:r>
          </a:p>
          <a:p>
            <a:pPr lvl="1"/>
            <a:endParaRPr lang="en-US" altLang="ko-KR" sz="1400" dirty="0" smtClean="0"/>
          </a:p>
          <a:p>
            <a:endParaRPr lang="en-US" altLang="ko-KR" sz="1600" dirty="0" smtClean="0"/>
          </a:p>
          <a:p>
            <a:pPr lvl="0"/>
            <a:r>
              <a:rPr lang="ko-KR" altLang="en-US" sz="1600" dirty="0" smtClean="0"/>
              <a:t>아이템 읽기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‘키’로 </a:t>
            </a:r>
            <a:r>
              <a:rPr lang="en-US" altLang="ko-KR" sz="1600" dirty="0" err="1" smtClean="0"/>
              <a:t>getItem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[] </a:t>
            </a:r>
            <a:r>
              <a:rPr lang="ko-KR" altLang="en-US" sz="1600" dirty="0" smtClean="0"/>
              <a:t>연산자 이용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‘키’ 아이템이 없는 경우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getItem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 리턴</a:t>
            </a:r>
            <a:endParaRPr lang="en-US" altLang="ko-KR" sz="1400" dirty="0" smtClean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 smtClean="0"/>
          </a:p>
          <a:p>
            <a:r>
              <a:rPr lang="ko-KR" altLang="en-US" sz="1600" dirty="0" smtClean="0"/>
              <a:t>아이템 삭제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removeItem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lvl="0"/>
            <a:r>
              <a:rPr lang="ko-KR" altLang="en-US" sz="1600" dirty="0" smtClean="0"/>
              <a:t>모든 아이템 삭제 </a:t>
            </a:r>
            <a:r>
              <a:rPr lang="en-US" altLang="ko-KR" sz="1600" dirty="0" smtClean="0"/>
              <a:t>: clear()</a:t>
            </a:r>
            <a:r>
              <a:rPr lang="ko-KR" altLang="en-US" sz="1600" dirty="0" smtClean="0"/>
              <a:t>를 이용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1672675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if(!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window.sessionStorage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 { 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브라우저가 세션 스토리지 지원 않음</a:t>
            </a: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스토리지를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지원하지 않습니다</a:t>
            </a:r>
            <a:r>
              <a:rPr lang="en-US" altLang="ko-KR" sz="1050" kern="0" dirty="0" smtClean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3608" y="3002754"/>
            <a:ext cx="5256584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sessionStorage.setItem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“80”); //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세션스토리지에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아이템 저장</a:t>
            </a:r>
          </a:p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[“score”] = “80”;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위와 동일한 코드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42930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(“score”); //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“80”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43608" y="50832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sessionStorage.removeItem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(“score“);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스토리지에서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“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score”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키 아이템 삭제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38338" y="5769260"/>
            <a:ext cx="526185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sessionStorage.clear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스토리지의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모든 아이템 삭제</a:t>
            </a:r>
          </a:p>
        </p:txBody>
      </p:sp>
    </p:spTree>
    <p:extLst>
      <p:ext uri="{BB962C8B-B14F-4D97-AF65-F5344CB8AC3E}">
        <p14:creationId xmlns:p14="http://schemas.microsoft.com/office/powerpoint/2010/main" val="2088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</a:t>
            </a:r>
            <a:r>
              <a:rPr lang="ko-KR" altLang="en-US" dirty="0" smtClean="0"/>
              <a:t>아이템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아이템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988840"/>
            <a:ext cx="3726160" cy="900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sessionStorage.length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key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sessionStorage.key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 + " " +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+ "&lt;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6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웹의 </a:t>
            </a:r>
            <a:r>
              <a:rPr lang="ko-KR" altLang="en-US" dirty="0" smtClean="0"/>
              <a:t>저장소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초기 </a:t>
            </a:r>
            <a:r>
              <a:rPr lang="ko-KR" altLang="en-US" dirty="0" smtClean="0"/>
              <a:t>웹의 저장소</a:t>
            </a:r>
            <a:endParaRPr lang="en-US" altLang="ko-KR" dirty="0" smtClean="0"/>
          </a:p>
          <a:p>
            <a:pPr lvl="1"/>
            <a:r>
              <a:rPr lang="ko-KR" altLang="en-US" dirty="0"/>
              <a:t>웹 서버에 저장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사용자 데이터</a:t>
            </a:r>
            <a:r>
              <a:rPr lang="en-US" altLang="ko-KR" dirty="0"/>
              <a:t>, </a:t>
            </a:r>
            <a:r>
              <a:rPr lang="ko-KR" altLang="en-US" dirty="0"/>
              <a:t>웹 서비스 중간에 발생하는 일시적인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웹 저장의 문제점</a:t>
            </a:r>
            <a:endParaRPr lang="ko-KR" altLang="en-US" dirty="0"/>
          </a:p>
          <a:p>
            <a:pPr lvl="2"/>
            <a:r>
              <a:rPr lang="ko-KR" altLang="en-US" dirty="0" smtClean="0"/>
              <a:t>웹 사용의 폭발적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pPr lvl="2"/>
            <a:r>
              <a:rPr lang="ko-KR" altLang="en-US" dirty="0"/>
              <a:t>웹 서버의 저장 </a:t>
            </a:r>
            <a:r>
              <a:rPr lang="ko-KR" altLang="en-US" dirty="0" smtClean="0"/>
              <a:t>용량에 대한 부담</a:t>
            </a:r>
            <a:endParaRPr lang="en-US" altLang="ko-KR" dirty="0" smtClean="0"/>
          </a:p>
          <a:p>
            <a:pPr lvl="2"/>
            <a:r>
              <a:rPr lang="ko-KR" altLang="en-US" dirty="0"/>
              <a:t>웹 브라우저와 웹 서버 사이의 통신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증가</a:t>
            </a:r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웹 저장소</a:t>
            </a:r>
            <a:endParaRPr lang="en-US" altLang="ko-KR" dirty="0"/>
          </a:p>
          <a:p>
            <a:pPr lvl="1"/>
            <a:r>
              <a:rPr lang="ko-KR" altLang="en-US" dirty="0" smtClean="0"/>
              <a:t>사용자의 로컬 컴퓨터에 일부 데이터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서버의 저장 용량 및 통신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저장소 종류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쿠키</a:t>
            </a:r>
            <a:r>
              <a:rPr lang="en-US" altLang="ko-KR" dirty="0"/>
              <a:t>(Cookie)</a:t>
            </a:r>
            <a:endParaRPr lang="ko-KR" altLang="en-US" dirty="0"/>
          </a:p>
          <a:p>
            <a:pPr lvl="2" fontAlgn="base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  <a:endParaRPr lang="ko-KR" altLang="en-US" dirty="0"/>
          </a:p>
          <a:p>
            <a:pPr lvl="2" fontAlgn="base"/>
            <a:r>
              <a:rPr lang="ko-KR" altLang="en-US" dirty="0"/>
              <a:t>로컬 파일</a:t>
            </a:r>
            <a:r>
              <a:rPr lang="en-US" altLang="ko-KR" dirty="0"/>
              <a:t>(Local File)</a:t>
            </a:r>
            <a:endParaRPr lang="ko-KR" altLang="en-US" dirty="0"/>
          </a:p>
          <a:p>
            <a:pPr lvl="2" fontAlgn="base"/>
            <a:r>
              <a:rPr lang="ko-KR" altLang="en-US" dirty="0" err="1"/>
              <a:t>인덱스트</a:t>
            </a:r>
            <a:r>
              <a:rPr lang="ko-KR" altLang="en-US" dirty="0"/>
              <a:t> 데이터베이스</a:t>
            </a:r>
            <a:r>
              <a:rPr lang="en-US" altLang="ko-KR" dirty="0"/>
              <a:t>(Indexed DB</a:t>
            </a:r>
            <a:r>
              <a:rPr lang="en-US" altLang="ko-KR" dirty="0" smtClean="0"/>
              <a:t>)</a:t>
            </a:r>
          </a:p>
          <a:p>
            <a:pPr lvl="1" fontAlgn="base"/>
            <a:r>
              <a:rPr lang="ko-KR" altLang="en-US" dirty="0"/>
              <a:t>웹 서버와 연결이 끊어진 경우에도 </a:t>
            </a:r>
            <a:r>
              <a:rPr lang="ko-KR" altLang="en-US" dirty="0" smtClean="0"/>
              <a:t>로컬 컴퓨터에도 웹 애플리케이션 실행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6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 </a:t>
            </a:r>
            <a:r>
              <a:rPr lang="en-US" altLang="ko-KR" smtClean="0"/>
              <a:t>4 : </a:t>
            </a:r>
            <a:r>
              <a:rPr lang="ko-KR" altLang="en-US" smtClean="0"/>
              <a:t>세션 스토리지 응용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Chrome </a:t>
            </a:r>
            <a:r>
              <a:rPr lang="ko-KR" altLang="en-US" dirty="0" smtClean="0"/>
              <a:t>브라우저로 세션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아이템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 검색</a:t>
            </a:r>
            <a:endParaRPr lang="en-US" altLang="ko-KR" dirty="0" smtClean="0"/>
          </a:p>
          <a:p>
            <a:r>
              <a:rPr lang="en-US" altLang="ko-KR" sz="2200" dirty="0" smtClean="0"/>
              <a:t>1. </a:t>
            </a:r>
            <a:r>
              <a:rPr lang="ko-KR" altLang="en-US" sz="2200" dirty="0" smtClean="0"/>
              <a:t>세션 </a:t>
            </a:r>
            <a:r>
              <a:rPr lang="ko-KR" altLang="en-US" sz="2200" dirty="0" err="1" smtClean="0"/>
              <a:t>스토리지를</a:t>
            </a:r>
            <a:r>
              <a:rPr lang="ko-KR" altLang="en-US" sz="2200" dirty="0" smtClean="0"/>
              <a:t> 조작하는 웹 페이지 작성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416624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스토리지에</a:t>
            </a:r>
            <a:r>
              <a:rPr lang="ko-KR" altLang="en-US" sz="1200" dirty="0"/>
              <a:t> 쓰기</a:t>
            </a:r>
            <a:r>
              <a:rPr lang="en-US" altLang="ko-KR" sz="1200" dirty="0"/>
              <a:t>/</a:t>
            </a:r>
            <a:r>
              <a:rPr lang="ko-KR" altLang="en-US" sz="1200" dirty="0"/>
              <a:t>읽기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스토리지에</a:t>
            </a:r>
            <a:r>
              <a:rPr lang="ko-KR" altLang="en-US" sz="1200" dirty="0"/>
              <a:t> 구입 리스트 저장</a:t>
            </a:r>
            <a:r>
              <a:rPr lang="en-US" altLang="ko-KR" sz="1200" dirty="0"/>
              <a:t>/</a:t>
            </a:r>
            <a:r>
              <a:rPr lang="ko-KR" altLang="en-US" sz="1200" dirty="0"/>
              <a:t>검색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품목명 </a:t>
            </a:r>
            <a:r>
              <a:rPr lang="en-US" altLang="ko-KR" sz="1200" dirty="0"/>
              <a:t>: &lt;input id="item" type="text"&gt;</a:t>
            </a:r>
          </a:p>
          <a:p>
            <a:pPr defTabSz="180000"/>
            <a:r>
              <a:rPr lang="ko-KR" altLang="en-US" sz="1200" dirty="0"/>
              <a:t>개수 </a:t>
            </a:r>
            <a:r>
              <a:rPr lang="en-US" altLang="ko-KR" sz="1200" dirty="0"/>
              <a:t>: &lt;input id="count" type="text"&gt;</a:t>
            </a:r>
          </a:p>
          <a:p>
            <a:pPr defTabSz="180000"/>
            <a:r>
              <a:rPr lang="en-US" altLang="ko-KR" sz="1200" dirty="0"/>
              <a:t>&lt;button id="save"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="store()"&gt;</a:t>
            </a:r>
            <a:r>
              <a:rPr lang="ko-KR" altLang="en-US" sz="1200" dirty="0"/>
              <a:t>저장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id="retrieve"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retieve</a:t>
            </a:r>
            <a:r>
              <a:rPr lang="en-US" altLang="ko-KR" sz="1200" dirty="0"/>
              <a:t>()"&gt;</a:t>
            </a:r>
            <a:r>
              <a:rPr lang="ko-KR" altLang="en-US" sz="1200" dirty="0"/>
              <a:t>검색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store()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alert</a:t>
            </a:r>
            <a:r>
              <a:rPr lang="en-US" altLang="ko-KR" sz="1200" dirty="0"/>
              <a:t>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return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sessionStorage.setItem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item.value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count.value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697126" y="2416624"/>
            <a:ext cx="4104456" cy="2769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function retrieve() 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val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sessionStorage.getItem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 == null)</a:t>
            </a:r>
          </a:p>
          <a:p>
            <a:pPr defTabSz="180000"/>
            <a:r>
              <a:rPr lang="en-US" altLang="ko-KR" sz="1200" dirty="0"/>
              <a:t>		alert(</a:t>
            </a:r>
            <a:r>
              <a:rPr lang="en-US" altLang="ko-KR" sz="1200" dirty="0" err="1"/>
              <a:t>item.value</a:t>
            </a:r>
            <a:r>
              <a:rPr lang="en-US" altLang="ko-KR" sz="1200" dirty="0"/>
              <a:t> + "</a:t>
            </a:r>
            <a:r>
              <a:rPr lang="ko-KR" altLang="en-US" sz="1200" dirty="0"/>
              <a:t>는 구입 리스트에  없습니다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count.value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890292" y="5083130"/>
            <a:ext cx="1811714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sessionStorage.html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34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988840"/>
            <a:ext cx="3528392" cy="34083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2. </a:t>
            </a:r>
            <a:r>
              <a:rPr lang="ko-KR" altLang="en-US" dirty="0" smtClean="0"/>
              <a:t>개발자 도구로 세션 스토리지 보기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868144" y="4653136"/>
            <a:ext cx="1114970" cy="325583"/>
          </a:xfrm>
          <a:prstGeom prst="wedgeRoundRectCallout">
            <a:avLst>
              <a:gd name="adj1" fmla="val -75661"/>
              <a:gd name="adj2" fmla="val -30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세션스토리지는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현재 비어 있음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4" y="1704376"/>
            <a:ext cx="4101792" cy="39621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3. </a:t>
            </a:r>
            <a:r>
              <a:rPr lang="ko-KR" altLang="en-US" dirty="0" smtClean="0"/>
              <a:t>세션 </a:t>
            </a:r>
            <a:r>
              <a:rPr lang="ko-KR" altLang="en-US" dirty="0" err="1" smtClean="0"/>
              <a:t>스토리지에</a:t>
            </a:r>
            <a:r>
              <a:rPr lang="ko-KR" altLang="en-US" dirty="0" smtClean="0"/>
              <a:t> 아이템 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60032" y="1690520"/>
            <a:ext cx="381642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store() 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 </a:t>
            </a:r>
            <a:r>
              <a:rPr lang="en-US" altLang="ko-KR" sz="1200" dirty="0"/>
              <a:t>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alert</a:t>
            </a:r>
            <a:r>
              <a:rPr lang="en-US" altLang="ko-KR" sz="1200" dirty="0"/>
              <a:t>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return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sessionStorage.setItem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item.value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count.value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627784" y="5661248"/>
            <a:ext cx="1932092" cy="432048"/>
          </a:xfrm>
          <a:prstGeom prst="wedgeRoundRectCallout">
            <a:avLst>
              <a:gd name="adj1" fmla="val -68050"/>
              <a:gd name="adj2" fmla="val -648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Refresh 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갱신된 세션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스토리지를</a:t>
            </a:r>
            <a:r>
              <a:rPr lang="ko-KR" altLang="en-US" sz="1000" dirty="0" smtClean="0">
                <a:solidFill>
                  <a:schemeClr val="tx1"/>
                </a:solidFill>
              </a:rPr>
              <a:t> 보고자 할 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91880" y="3212976"/>
            <a:ext cx="432048" cy="3600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54674" y="5429984"/>
            <a:ext cx="213070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0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0" y="1990664"/>
            <a:ext cx="3503624" cy="33843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4. </a:t>
            </a:r>
            <a:r>
              <a:rPr lang="ko-KR" altLang="en-US" dirty="0" smtClean="0"/>
              <a:t>세션 </a:t>
            </a:r>
            <a:r>
              <a:rPr lang="ko-KR" altLang="en-US" dirty="0" err="1" smtClean="0"/>
              <a:t>스토리지에서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 검색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17545" y="3272012"/>
            <a:ext cx="432048" cy="3600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771799" y="3501008"/>
            <a:ext cx="1167847" cy="250552"/>
          </a:xfrm>
          <a:custGeom>
            <a:avLst/>
            <a:gdLst>
              <a:gd name="connsiteX0" fmla="*/ 1228928 w 1228928"/>
              <a:gd name="connsiteY0" fmla="*/ 119974 h 259330"/>
              <a:gd name="connsiteX1" fmla="*/ 528536 w 1228928"/>
              <a:gd name="connsiteY1" fmla="*/ 256161 h 259330"/>
              <a:gd name="connsiteX2" fmla="*/ 0 w 1228928"/>
              <a:gd name="connsiteY2" fmla="*/ 0 h 25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928" h="259330">
                <a:moveTo>
                  <a:pt x="1228928" y="119974"/>
                </a:moveTo>
                <a:cubicBezTo>
                  <a:pt x="981142" y="198065"/>
                  <a:pt x="733357" y="276157"/>
                  <a:pt x="528536" y="256161"/>
                </a:cubicBezTo>
                <a:cubicBezTo>
                  <a:pt x="323715" y="236165"/>
                  <a:pt x="161857" y="118082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2560" y="2060848"/>
            <a:ext cx="396044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</a:t>
            </a:r>
            <a:r>
              <a:rPr lang="en-US" altLang="ko-KR" sz="1200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function retrieve() {</a:t>
            </a:r>
          </a:p>
          <a:p>
            <a:pPr defTabSz="180000"/>
            <a:r>
              <a:rPr lang="en-US" altLang="ko-KR" sz="1200" dirty="0" smtClean="0"/>
              <a:t>	if </a:t>
            </a:r>
            <a:r>
              <a:rPr lang="en-US" altLang="ko-KR" sz="1200" dirty="0"/>
              <a:t>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dirty="0"/>
              <a:t>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/>
              <a:t>	 </a:t>
            </a:r>
            <a:r>
              <a:rPr lang="en-US" altLang="ko-KR" sz="1200" dirty="0"/>
              <a:t>return;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val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sessionStorage.getItem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 == null)</a:t>
            </a:r>
          </a:p>
          <a:p>
            <a:pPr defTabSz="180000"/>
            <a:r>
              <a:rPr lang="en-US" altLang="ko-KR" sz="1200" dirty="0" smtClean="0"/>
              <a:t>		alert(</a:t>
            </a:r>
            <a:r>
              <a:rPr lang="en-US" altLang="ko-KR" sz="1200" dirty="0" err="1" smtClean="0"/>
              <a:t>item.value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는 구입 리스트에 없습니다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count.value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48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 smtClean="0"/>
              <a:t>5. </a:t>
            </a:r>
            <a:r>
              <a:rPr lang="ko-KR" altLang="en-US" dirty="0" smtClean="0"/>
              <a:t>다른 웹사이트 방문 후 돌아와 세션 </a:t>
            </a:r>
            <a:r>
              <a:rPr lang="ko-KR" altLang="en-US" dirty="0" err="1" smtClean="0"/>
              <a:t>스토리지확인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8" y="1686704"/>
            <a:ext cx="3733180" cy="3606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686703"/>
            <a:ext cx="3733180" cy="360611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7123336" y="5076798"/>
            <a:ext cx="1296144" cy="432048"/>
          </a:xfrm>
          <a:prstGeom prst="wedgeRoundRectCallout">
            <a:avLst>
              <a:gd name="adj1" fmla="val -31992"/>
              <a:gd name="adj2" fmla="val -69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세션 스토리지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이전 그대로 있음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storage </a:t>
            </a:r>
            <a:r>
              <a:rPr lang="ko-KR" altLang="en-US" sz="1800" dirty="0" smtClean="0"/>
              <a:t>이벤트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웹 스토리지 변경 시 발생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아이템 추가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전체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아이템 값 변경 </a:t>
            </a:r>
            <a:r>
              <a:rPr lang="ko-KR" altLang="en-US" sz="1600" dirty="0" smtClean="0"/>
              <a:t>등의 경우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스토리지를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변경한 </a:t>
            </a:r>
            <a:r>
              <a:rPr lang="ko-KR" altLang="en-US" sz="1600" dirty="0" smtClean="0"/>
              <a:t>윈도우 외 다른 </a:t>
            </a:r>
            <a:r>
              <a:rPr lang="ko-KR" altLang="en-US" sz="1600" dirty="0"/>
              <a:t>모든 윈도우에게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window </a:t>
            </a:r>
            <a:r>
              <a:rPr lang="ko-KR" altLang="en-US" sz="1600" dirty="0"/>
              <a:t>객체만 </a:t>
            </a:r>
            <a:r>
              <a:rPr lang="en-US" altLang="ko-KR" sz="1600" dirty="0" smtClean="0"/>
              <a:t>storage </a:t>
            </a:r>
            <a:r>
              <a:rPr lang="ko-KR" altLang="en-US" sz="1600" dirty="0" smtClean="0"/>
              <a:t>이벤트 받을 </a:t>
            </a:r>
            <a:r>
              <a:rPr lang="ko-KR" altLang="en-US" sz="1600" dirty="0"/>
              <a:t>수 </a:t>
            </a:r>
            <a:r>
              <a:rPr lang="ko-KR" altLang="en-US" sz="1600" dirty="0" smtClean="0"/>
              <a:t>있음</a:t>
            </a:r>
            <a:endParaRPr lang="ko-KR" altLang="en-US" sz="1600" dirty="0"/>
          </a:p>
          <a:p>
            <a:r>
              <a:rPr lang="en-US" altLang="ko-KR" sz="1800" dirty="0" err="1" smtClean="0"/>
              <a:t>StorageEvent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웹 스토리지 변경 정보를 담은 이벤트 객체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storage </a:t>
            </a:r>
            <a:r>
              <a:rPr lang="ko-KR" altLang="en-US" sz="1800" dirty="0"/>
              <a:t>이벤트 </a:t>
            </a:r>
            <a:r>
              <a:rPr lang="ko-KR" altLang="en-US" sz="1800" dirty="0" smtClean="0"/>
              <a:t>처리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741973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window.addEventListener</a:t>
            </a:r>
            <a:r>
              <a:rPr lang="en-US" altLang="ko-KR" sz="1200" dirty="0"/>
              <a:t>("storage",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, false); 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(e) { // e</a:t>
            </a:r>
            <a:r>
              <a:rPr lang="ko-KR" altLang="en-US" sz="1200" dirty="0"/>
              <a:t>는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객체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루틴 작성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68960"/>
            <a:ext cx="7211650" cy="2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</a:t>
            </a:r>
            <a:r>
              <a:rPr lang="en-US" altLang="ko-KR" dirty="0"/>
              <a:t>storage </a:t>
            </a:r>
            <a:r>
              <a:rPr lang="ko-KR" altLang="en-US" dirty="0"/>
              <a:t>이벤트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storage </a:t>
            </a:r>
            <a:r>
              <a:rPr lang="ko-KR" altLang="en-US" dirty="0"/>
              <a:t>이벤트 실습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: storageEvent.html</a:t>
            </a:r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2208719"/>
            <a:ext cx="525658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품목명 </a:t>
            </a:r>
            <a:r>
              <a:rPr lang="en-US" altLang="ko-KR" sz="1000" dirty="0"/>
              <a:t>: &lt;input id="item" type="text" size="10"&gt;</a:t>
            </a:r>
          </a:p>
          <a:p>
            <a:pPr defTabSz="180000"/>
            <a:r>
              <a:rPr lang="ko-KR" altLang="en-US" sz="1000" dirty="0"/>
              <a:t>개수 </a:t>
            </a:r>
            <a:r>
              <a:rPr lang="en-US" altLang="ko-KR" sz="1000" dirty="0"/>
              <a:t>: &lt;input id="count" type="text" size="10"&gt;</a:t>
            </a:r>
          </a:p>
          <a:p>
            <a:pPr defTabSz="180000"/>
            <a:r>
              <a:rPr lang="en-US" altLang="ko-KR" sz="1000" dirty="0"/>
              <a:t>&lt;button id="save"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="store()"&gt;</a:t>
            </a:r>
            <a:r>
              <a:rPr lang="ko-KR" altLang="en-US" sz="1000" dirty="0"/>
              <a:t>저장</a:t>
            </a:r>
            <a:r>
              <a:rPr lang="en-US" altLang="ko-KR" sz="1000" dirty="0"/>
              <a:t>&lt;/button&gt;</a:t>
            </a:r>
          </a:p>
          <a:p>
            <a:pPr defTabSz="180000"/>
            <a:r>
              <a:rPr lang="en-US" altLang="ko-KR" sz="1000" dirty="0"/>
              <a:t>&lt;button id="retrieve"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="retrieve()"&gt;</a:t>
            </a:r>
            <a:r>
              <a:rPr lang="ko-KR" altLang="en-US" sz="1000" dirty="0"/>
              <a:t>검색</a:t>
            </a:r>
            <a:r>
              <a:rPr lang="en-US" altLang="ko-KR" sz="1000" dirty="0"/>
              <a:t>&lt;/button&gt;&lt;p&gt;</a:t>
            </a:r>
          </a:p>
          <a:p>
            <a:pPr defTabSz="180000"/>
            <a:r>
              <a:rPr lang="ko-KR" altLang="en-US" sz="1000" dirty="0"/>
              <a:t>로컬 </a:t>
            </a:r>
            <a:r>
              <a:rPr lang="ko-KR" altLang="en-US" sz="1000" dirty="0" err="1"/>
              <a:t>스토리지의</a:t>
            </a:r>
            <a:r>
              <a:rPr lang="ko-KR" altLang="en-US" sz="1000" dirty="0"/>
              <a:t> 변경 내용</a:t>
            </a:r>
            <a:r>
              <a:rPr lang="en-US" altLang="ko-KR" sz="1000" dirty="0"/>
              <a:t>(storage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):&lt;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 id="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 cols="60" rows="6"&gt;&lt;/</a:t>
            </a:r>
            <a:r>
              <a:rPr lang="en-US" altLang="ko-KR" sz="1000" dirty="0" err="1"/>
              <a:t>textarea</a:t>
            </a:r>
            <a:r>
              <a:rPr lang="en-US" altLang="ko-KR" sz="1000" dirty="0" smtClean="0"/>
              <a:t>&gt;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window.addEventListener</a:t>
            </a:r>
            <a:r>
              <a:rPr lang="en-US" altLang="ko-KR" sz="1000" b="1" dirty="0"/>
              <a:t>("storage",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, false);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(e) { // e</a:t>
            </a:r>
            <a:r>
              <a:rPr lang="ko-KR" altLang="en-US" sz="1000" b="1" dirty="0"/>
              <a:t>는 </a:t>
            </a:r>
            <a:r>
              <a:rPr lang="en-US" altLang="ko-KR" sz="1000" b="1" dirty="0" err="1"/>
              <a:t>StorageEvent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객체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 = "key:\t\t\t" + </a:t>
            </a:r>
            <a:r>
              <a:rPr lang="en-US" altLang="ko-KR" sz="1000" dirty="0" err="1"/>
              <a:t>e.key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oldValue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e.oldValue</a:t>
            </a:r>
            <a:r>
              <a:rPr lang="en-US" altLang="ko-KR" sz="1000" dirty="0"/>
              <a:t> + "\n" +   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newValue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e.newValue</a:t>
            </a:r>
            <a:r>
              <a:rPr lang="en-US" altLang="ko-KR" sz="1000" dirty="0"/>
              <a:t> + "\n" + 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 err="1"/>
              <a:t>storageArea</a:t>
            </a:r>
            <a:r>
              <a:rPr lang="en-US" altLang="ko-KR" sz="1000" dirty="0"/>
              <a:t>:\t" + </a:t>
            </a:r>
            <a:r>
              <a:rPr lang="en-US" altLang="ko-KR" sz="1000" dirty="0" err="1"/>
              <a:t>e.storageArea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 smtClean="0"/>
              <a:t>			"</a:t>
            </a:r>
            <a:r>
              <a:rPr lang="en-US" altLang="ko-KR" sz="1000" dirty="0"/>
              <a:t>url:\t\t\t" + e.url;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; //&lt;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&gt;</a:t>
            </a:r>
            <a:r>
              <a:rPr lang="ko-KR" altLang="en-US" sz="1000" dirty="0"/>
              <a:t>에 출력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8104" y="2204864"/>
            <a:ext cx="345638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item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("item");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count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("count");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function store()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</a:t>
            </a:r>
            <a:r>
              <a:rPr lang="en-US" altLang="ko-KR" sz="1000" dirty="0" smtClean="0"/>
              <a:t>	</a:t>
            </a:r>
            <a:r>
              <a:rPr lang="en-US" altLang="ko-KR" sz="1000" dirty="0"/>
              <a:t>	</a:t>
            </a:r>
            <a:r>
              <a:rPr lang="en-US" altLang="ko-KR" sz="1000" dirty="0" smtClean="0"/>
              <a:t>alert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smtClean="0"/>
              <a:t>		return</a:t>
            </a:r>
            <a:r>
              <a:rPr lang="en-US" altLang="ko-KR" sz="1000" dirty="0"/>
              <a:t>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localStorage.setItem</a:t>
            </a:r>
            <a:r>
              <a:rPr lang="en-US" altLang="ko-KR" sz="1000" b="1" dirty="0" smtClean="0"/>
              <a:t>(</a:t>
            </a:r>
            <a:r>
              <a:rPr lang="en-US" altLang="ko-KR" sz="1000" b="1" dirty="0" err="1" smtClean="0"/>
              <a:t>item.value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count.value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function retrieve()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 smtClean="0"/>
              <a:t>		alert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</a:t>
            </a:r>
            <a:r>
              <a:rPr lang="en-US" altLang="ko-KR" sz="1000" dirty="0" smtClean="0"/>
              <a:t>		return</a:t>
            </a:r>
            <a:r>
              <a:rPr lang="en-US" altLang="ko-KR" sz="1000" dirty="0"/>
              <a:t>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localStorage.getItem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item.value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val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null)</a:t>
            </a:r>
          </a:p>
          <a:p>
            <a:pPr defTabSz="180000"/>
            <a:r>
              <a:rPr lang="en-US" altLang="ko-KR" sz="1000" dirty="0" smtClean="0"/>
              <a:t>		alert(</a:t>
            </a:r>
            <a:r>
              <a:rPr lang="en-US" altLang="ko-KR" sz="1000" dirty="0" err="1" smtClean="0"/>
              <a:t>item.value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는 구입 리스트에  없습니다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else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count.value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14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Chrome </a:t>
            </a:r>
            <a:r>
              <a:rPr lang="ko-KR" altLang="en-US" dirty="0" smtClean="0"/>
              <a:t>브라우저로 두 </a:t>
            </a:r>
            <a:r>
              <a:rPr lang="ko-KR" altLang="en-US" dirty="0"/>
              <a:t>윈도우에 각각 </a:t>
            </a:r>
            <a:r>
              <a:rPr lang="en-US" altLang="ko-KR" dirty="0" smtClean="0"/>
              <a:t>storageEvent.html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1720" y="587727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913414" y="5877272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827584" y="1484784"/>
            <a:ext cx="4393253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http://</a:t>
            </a:r>
            <a:r>
              <a:rPr lang="en-US" altLang="ko-KR" sz="1600" dirty="0" smtClean="0"/>
              <a:t>localhost/12/storageEvent.html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10" y="2088571"/>
            <a:ext cx="3426386" cy="3758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6" y="2088571"/>
            <a:ext cx="3426385" cy="37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8" y="1562147"/>
            <a:ext cx="3314415" cy="3635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556792"/>
            <a:ext cx="3314415" cy="3641038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윈도우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아이템을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21196" y="522874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320996" y="3275007"/>
            <a:ext cx="3096344" cy="792088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465012" y="4744470"/>
            <a:ext cx="1260140" cy="906802"/>
          </a:xfrm>
          <a:custGeom>
            <a:avLst/>
            <a:gdLst>
              <a:gd name="connsiteX0" fmla="*/ 0 w 1892300"/>
              <a:gd name="connsiteY0" fmla="*/ 1117600 h 1117600"/>
              <a:gd name="connsiteX1" fmla="*/ 1066800 w 1892300"/>
              <a:gd name="connsiteY1" fmla="*/ 774700 h 1117600"/>
              <a:gd name="connsiteX2" fmla="*/ 1892300 w 18923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1117600">
                <a:moveTo>
                  <a:pt x="0" y="1117600"/>
                </a:moveTo>
                <a:cubicBezTo>
                  <a:pt x="375708" y="1039283"/>
                  <a:pt x="751417" y="960967"/>
                  <a:pt x="1066800" y="774700"/>
                </a:cubicBezTo>
                <a:cubicBezTo>
                  <a:pt x="1382183" y="588433"/>
                  <a:pt x="1637241" y="294216"/>
                  <a:pt x="189230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1061" y="520413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1" name="자유형 10"/>
          <p:cNvSpPr/>
          <p:nvPr/>
        </p:nvSpPr>
        <p:spPr>
          <a:xfrm>
            <a:off x="1900336" y="4744469"/>
            <a:ext cx="1700580" cy="906802"/>
          </a:xfrm>
          <a:custGeom>
            <a:avLst/>
            <a:gdLst>
              <a:gd name="connsiteX0" fmla="*/ 1498600 w 1498600"/>
              <a:gd name="connsiteY0" fmla="*/ 1257300 h 1257300"/>
              <a:gd name="connsiteX1" fmla="*/ 279400 w 1498600"/>
              <a:gd name="connsiteY1" fmla="*/ 673100 h 1257300"/>
              <a:gd name="connsiteX2" fmla="*/ 0 w 14986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1257300">
                <a:moveTo>
                  <a:pt x="1498600" y="1257300"/>
                </a:moveTo>
                <a:cubicBezTo>
                  <a:pt x="1013883" y="1069975"/>
                  <a:pt x="529167" y="882650"/>
                  <a:pt x="279400" y="673100"/>
                </a:cubicBezTo>
                <a:cubicBezTo>
                  <a:pt x="29633" y="463550"/>
                  <a:pt x="14816" y="231775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11640" y="5358025"/>
            <a:ext cx="1127232" cy="553998"/>
          </a:xfrm>
          <a:prstGeom prst="rect">
            <a:avLst/>
          </a:prstGeom>
          <a:noFill/>
          <a:ln w="12700">
            <a:noFill/>
            <a:headEnd type="none" w="med" len="med"/>
            <a:tailEnd type="triangle" w="med" len="med"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0070C0"/>
                </a:solidFill>
              </a:rPr>
              <a:t>로컬스토리지가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두 윈도우에서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공유됨을 확인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57505" y="6371351"/>
            <a:ext cx="480628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윈도우 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전달</a:t>
            </a:r>
            <a:r>
              <a:rPr lang="en-US" altLang="ko-KR" sz="1200" dirty="0"/>
              <a:t>. </a:t>
            </a:r>
            <a:r>
              <a:rPr lang="ko-KR" altLang="en-US" sz="1200" dirty="0"/>
              <a:t>두 윈도우의 로컬스토리지 공유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880836" y="2410911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524328" y="3377311"/>
            <a:ext cx="1584176" cy="504056"/>
          </a:xfrm>
          <a:prstGeom prst="wedgeRoundRectCallout">
            <a:avLst>
              <a:gd name="adj1" fmla="val -56556"/>
              <a:gd name="adj2" fmla="val 331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 smtClean="0">
                <a:solidFill>
                  <a:schemeClr val="tx1"/>
                </a:solidFill>
              </a:rPr>
              <a:t>storageEventListener</a:t>
            </a:r>
            <a:r>
              <a:rPr lang="en-US" altLang="ko-KR" sz="1000" dirty="0" smtClean="0">
                <a:solidFill>
                  <a:schemeClr val="tx1"/>
                </a:solidFill>
              </a:rPr>
              <a:t>(e) </a:t>
            </a:r>
            <a:r>
              <a:rPr lang="ko-KR" altLang="en-US" sz="1000" dirty="0" smtClean="0">
                <a:solidFill>
                  <a:schemeClr val="tx1"/>
                </a:solidFill>
              </a:rPr>
              <a:t>함수가 출력한 내용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19" y="1837369"/>
            <a:ext cx="3008466" cy="33049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8" y="1837369"/>
            <a:ext cx="3008466" cy="330007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윈도우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아이템의 ‘값’을 </a:t>
            </a:r>
            <a:r>
              <a:rPr lang="en-US" altLang="ko-KR" dirty="0"/>
              <a:t>200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으로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92619" y="5189710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5164818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60441" y="3478526"/>
            <a:ext cx="1368152" cy="271451"/>
          </a:xfrm>
          <a:prstGeom prst="wedgeRoundRectCallout">
            <a:avLst>
              <a:gd name="adj1" fmla="val -87658"/>
              <a:gd name="adj2" fmla="val 23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200</a:t>
            </a:r>
            <a:r>
              <a:rPr lang="ko-KR" altLang="en-US" sz="1000" dirty="0" smtClean="0">
                <a:solidFill>
                  <a:schemeClr val="tx1"/>
                </a:solidFill>
              </a:rPr>
              <a:t>이 </a:t>
            </a:r>
            <a:r>
              <a:rPr lang="en-US" altLang="ko-KR" sz="1000" dirty="0" smtClean="0">
                <a:solidFill>
                  <a:schemeClr val="tx1"/>
                </a:solidFill>
              </a:rPr>
              <a:t>50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변경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374129" y="2968683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49919" y="6130261"/>
            <a:ext cx="45720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윈도우</a:t>
            </a:r>
            <a:r>
              <a:rPr lang="en-US" altLang="ko-KR" sz="1200" dirty="0"/>
              <a:t>1</a:t>
            </a:r>
            <a:r>
              <a:rPr lang="ko-KR" altLang="en-US" sz="1200" dirty="0"/>
              <a:t>에서 아이템을 변경하면 윈도우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발생</a:t>
            </a:r>
          </a:p>
        </p:txBody>
      </p:sp>
      <p:sp>
        <p:nvSpPr>
          <p:cNvPr id="15" name="타원 14"/>
          <p:cNvSpPr/>
          <p:nvPr/>
        </p:nvSpPr>
        <p:spPr>
          <a:xfrm>
            <a:off x="5470473" y="3559987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059832" y="2564904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브라우저와 웹 서버의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60307" y="1642811"/>
            <a:ext cx="7136240" cy="3639466"/>
            <a:chOff x="960307" y="1642811"/>
            <a:chExt cx="7136240" cy="3639466"/>
          </a:xfrm>
        </p:grpSpPr>
        <p:sp>
          <p:nvSpPr>
            <p:cNvPr id="3091" name="자유형 3090"/>
            <p:cNvSpPr/>
            <p:nvPr/>
          </p:nvSpPr>
          <p:spPr>
            <a:xfrm>
              <a:off x="6082077" y="1642811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308" y="203064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39" y="3207132"/>
              <a:ext cx="1916209" cy="173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960307" y="2744312"/>
              <a:ext cx="2558923" cy="306467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http://</a:t>
              </a:r>
              <a:r>
                <a:rPr lang="en-US" altLang="ko-KR" sz="1200" dirty="0" smtClean="0"/>
                <a:t>www.</a:t>
              </a:r>
              <a:r>
                <a:rPr lang="en-US" altLang="ko-KR" sz="1200" dirty="0"/>
                <a:t>oracle.com/index.html</a:t>
              </a:r>
              <a:endParaRPr lang="ko-KR" altLang="en-US" sz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002440" y="3033753"/>
              <a:ext cx="73860" cy="374617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273256" y="1814764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348601" y="2004558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347862" y="3184427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31840" y="3903088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 smtClean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 smtClean="0">
                  <a:latin typeface="+mj-lt"/>
                  <a:ea typeface="돋움체" pitchFamily="49" charset="-127"/>
                </a:rPr>
                <a:t>요청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498794" y="2687473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31840" y="4206471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 smtClean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 smtClean="0">
                  <a:latin typeface="+mj-lt"/>
                  <a:ea typeface="돋움체" pitchFamily="49" charset="-127"/>
                </a:rPr>
                <a:t>응답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3110863" y="4677085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31840" y="3068960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31840" y="3323979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3010848" y="331435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3014209" y="3580378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3010848" y="417845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3010848" y="446149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518044" y="2674956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470877" y="4569314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443820" y="494439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오라</a:t>
              </a:r>
              <a:r>
                <a:rPr lang="ko-KR" altLang="en-US" sz="1400" dirty="0" err="1"/>
                <a:t>클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01336" y="49745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브라우저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2853" y="-27384"/>
            <a:ext cx="9673723" cy="6912768"/>
            <a:chOff x="82853" y="-27384"/>
            <a:chExt cx="9673723" cy="6912768"/>
          </a:xfrm>
        </p:grpSpPr>
        <p:sp>
          <p:nvSpPr>
            <p:cNvPr id="113" name="직사각형 112"/>
            <p:cNvSpPr/>
            <p:nvPr/>
          </p:nvSpPr>
          <p:spPr>
            <a:xfrm>
              <a:off x="6686393" y="1028353"/>
              <a:ext cx="2854159" cy="722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420633" y="1032091"/>
              <a:ext cx="2854159" cy="722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5975" y="327287"/>
              <a:ext cx="2755339" cy="13743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853586" y="341949"/>
              <a:ext cx="21601" cy="57460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>
              <a:off x="2930025" y="327287"/>
              <a:ext cx="3163" cy="5760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3476" y="-2738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9525" y="-2738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853585" y="557973"/>
              <a:ext cx="2083297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60038">
              <a:off x="890525" y="390986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863082" y="741299"/>
              <a:ext cx="2073801" cy="9658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1398087">
              <a:off x="1253694" y="609010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45726" y="3705520"/>
              <a:ext cx="13516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</a:t>
              </a:r>
              <a:r>
                <a:rPr lang="en-US" altLang="ko-KR" sz="1000" i="1" dirty="0" smtClean="0"/>
                <a:t>HTTP </a:t>
              </a:r>
              <a:r>
                <a:rPr lang="ko-KR" altLang="en-US" sz="1000" i="1" dirty="0" smtClean="0"/>
                <a:t>세션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853586" y="1188450"/>
              <a:ext cx="2083297" cy="7200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82853" y="1700593"/>
              <a:ext cx="680010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graphicFrame>
          <p:nvGraphicFramePr>
            <p:cNvPr id="46" name="다이어그램 45"/>
            <p:cNvGraphicFramePr/>
            <p:nvPr>
              <p:extLst>
                <p:ext uri="{D42A27DB-BD31-4B8C-83A1-F6EECF244321}">
                  <p14:modId xmlns:p14="http://schemas.microsoft.com/office/powerpoint/2010/main" val="1658076351"/>
                </p:ext>
              </p:extLst>
            </p:nvPr>
          </p:nvGraphicFramePr>
          <p:xfrm>
            <a:off x="792747" y="1720495"/>
            <a:ext cx="2235855" cy="1548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4" name="TextBox 53"/>
            <p:cNvSpPr txBox="1"/>
            <p:nvPr/>
          </p:nvSpPr>
          <p:spPr>
            <a:xfrm rot="160038">
              <a:off x="835568" y="1043079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21408438">
              <a:off x="1048928" y="1389572"/>
              <a:ext cx="1980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응답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 전송</a:t>
              </a:r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865280" y="2032267"/>
              <a:ext cx="2071603" cy="7708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 rot="160038">
              <a:off x="902220" y="1865280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 rot="21398087">
              <a:off x="1265389" y="2083304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865281" y="2662744"/>
              <a:ext cx="2071601" cy="6754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 rot="160038">
              <a:off x="1004358" y="2517373"/>
              <a:ext cx="13644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 rot="21408438">
              <a:off x="1799467" y="2906910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65281" y="3085835"/>
              <a:ext cx="2071602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/>
          </p:nvGrpSpPr>
          <p:grpSpPr>
            <a:xfrm>
              <a:off x="787588" y="3246230"/>
              <a:ext cx="2241015" cy="177106"/>
              <a:chOff x="0" y="0"/>
              <a:chExt cx="2241015" cy="177106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0" y="0"/>
                <a:ext cx="2241015" cy="1771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모서리가 둥근 직사각형 4"/>
              <p:cNvSpPr/>
              <p:nvPr/>
            </p:nvSpPr>
            <p:spPr>
              <a:xfrm>
                <a:off x="8920" y="8919"/>
                <a:ext cx="2145518" cy="16818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cxnSp>
          <p:nvCxnSpPr>
            <p:cNvPr id="71" name="직선 화살표 연결선 70"/>
            <p:cNvCxnSpPr/>
            <p:nvPr/>
          </p:nvCxnSpPr>
          <p:spPr>
            <a:xfrm>
              <a:off x="875187" y="4524475"/>
              <a:ext cx="2061695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 rot="160038">
              <a:off x="912127" y="4357488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 flipH="1">
              <a:off x="884684" y="4722462"/>
              <a:ext cx="2052198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 rot="21398087">
              <a:off x="1275296" y="4575512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875188" y="5154952"/>
              <a:ext cx="2058000" cy="66829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0038">
              <a:off x="978999" y="5009581"/>
              <a:ext cx="14350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</a:t>
              </a:r>
              <a:endParaRPr lang="ko-KR" altLang="en-US" sz="1000" dirty="0"/>
            </a:p>
          </p:txBody>
        </p:sp>
        <p:sp>
          <p:nvSpPr>
            <p:cNvPr id="77" name="TextBox 76"/>
            <p:cNvSpPr txBox="1"/>
            <p:nvPr/>
          </p:nvSpPr>
          <p:spPr>
            <a:xfrm rot="21408438">
              <a:off x="1774108" y="5406996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875188" y="5585921"/>
              <a:ext cx="2061694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/>
            <p:cNvGrpSpPr/>
            <p:nvPr/>
          </p:nvGrpSpPr>
          <p:grpSpPr>
            <a:xfrm>
              <a:off x="797495" y="5905262"/>
              <a:ext cx="2231108" cy="182698"/>
              <a:chOff x="0" y="0"/>
              <a:chExt cx="2231108" cy="182698"/>
            </a:xfrm>
          </p:grpSpPr>
          <p:sp>
            <p:nvSpPr>
              <p:cNvPr id="80" name="모서리가 둥근 직사각형 79"/>
              <p:cNvSpPr/>
              <p:nvPr/>
            </p:nvSpPr>
            <p:spPr>
              <a:xfrm>
                <a:off x="0" y="0"/>
                <a:ext cx="2231107" cy="182698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1" name="모서리가 둥근 직사각형 4"/>
              <p:cNvSpPr/>
              <p:nvPr/>
            </p:nvSpPr>
            <p:spPr>
              <a:xfrm>
                <a:off x="8920" y="8918"/>
                <a:ext cx="2222188" cy="173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793276" y="4153574"/>
              <a:ext cx="2235328" cy="182697"/>
              <a:chOff x="1" y="0"/>
              <a:chExt cx="2235328" cy="182697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1" y="0"/>
                <a:ext cx="2235328" cy="182697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4" name="모서리가 둥근 직사각형 4"/>
              <p:cNvSpPr/>
              <p:nvPr/>
            </p:nvSpPr>
            <p:spPr>
              <a:xfrm>
                <a:off x="8920" y="8918"/>
                <a:ext cx="2226408" cy="17377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8100" tIns="38100" rIns="38100" bIns="38100" numCol="1" spcCol="1270" anchor="ctr" anchorCtr="0">
                <a:noAutofit/>
              </a:bodyPr>
              <a:lstStyle/>
              <a:p>
                <a:pPr lvl="0" algn="ctr" defTabSz="44450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000" kern="1200" dirty="0" smtClean="0"/>
                  <a:t>연결 종료 </a:t>
                </a:r>
                <a:endParaRPr lang="ko-KR" altLang="en-US" sz="1000" kern="1200" dirty="0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90484" y="6423719"/>
              <a:ext cx="1948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(a) HTTP/1.0</a:t>
              </a:r>
            </a:p>
            <a:p>
              <a:pPr algn="ctr"/>
              <a:r>
                <a:rPr lang="en-US" altLang="ko-KR" sz="1200" b="1" dirty="0" smtClean="0"/>
                <a:t>Connectionless Protocol</a:t>
              </a:r>
              <a:endParaRPr lang="ko-KR" altLang="en-US" sz="1200" b="1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5975" y="734539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>
              <a:off x="7270816" y="260648"/>
              <a:ext cx="13435" cy="5827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9431056" y="260648"/>
              <a:ext cx="13344" cy="5827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6868125" y="-2484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110245" y="-2484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>
              <a:off x="7270815" y="560516"/>
              <a:ext cx="2160241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60038">
              <a:off x="7307755" y="393529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94" name="직선 화살표 연결선 93"/>
            <p:cNvCxnSpPr/>
            <p:nvPr/>
          </p:nvCxnSpPr>
          <p:spPr>
            <a:xfrm flipH="1">
              <a:off x="7280311" y="758503"/>
              <a:ext cx="2150747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 rot="21398087">
              <a:off x="7670924" y="611553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>
              <a:off x="7270816" y="119099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 rot="160038">
              <a:off x="7252798" y="1045622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 rot="21408438">
              <a:off x="7529648" y="1440747"/>
              <a:ext cx="1980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응답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 전송</a:t>
              </a: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 flipH="1">
              <a:off x="7270815" y="161967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>
              <a:off x="7282511" y="2031807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 rot="160038">
              <a:off x="7399146" y="1886436"/>
              <a:ext cx="1409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 </a:t>
              </a:r>
              <a:endParaRPr lang="ko-KR" altLang="en-US" sz="1000" dirty="0"/>
            </a:p>
          </p:txBody>
        </p:sp>
        <p:sp>
          <p:nvSpPr>
            <p:cNvPr id="110" name="TextBox 109"/>
            <p:cNvSpPr txBox="1"/>
            <p:nvPr/>
          </p:nvSpPr>
          <p:spPr>
            <a:xfrm rot="21408438">
              <a:off x="8216697" y="2283851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>
              <a:off x="7282510" y="2462776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7292418" y="3537608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 rot="160038">
              <a:off x="7373787" y="3392237"/>
              <a:ext cx="14798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/>
                <a:t>요청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 </a:t>
              </a:r>
              <a:endParaRPr lang="ko-KR" alt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 rot="21408438">
              <a:off x="8191338" y="3789652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/>
            <p:nvPr/>
          </p:nvCxnSpPr>
          <p:spPr>
            <a:xfrm flipH="1">
              <a:off x="7292417" y="3968577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502466" y="6362164"/>
              <a:ext cx="178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(c) </a:t>
              </a:r>
              <a:r>
                <a:rPr lang="en-US" altLang="ko-KR" sz="1200" b="1" dirty="0"/>
                <a:t>HTTP/1.1</a:t>
              </a:r>
              <a:endParaRPr lang="en-US" altLang="ko-KR" sz="1200" b="1" dirty="0" smtClean="0"/>
            </a:p>
            <a:p>
              <a:pPr algn="ctr"/>
              <a:r>
                <a:rPr lang="en-US" altLang="ko-KR" sz="1200" b="1" dirty="0" smtClean="0"/>
                <a:t>Persistent Connection</a:t>
              </a:r>
              <a:endParaRPr lang="ko-KR" altLang="en-US" sz="1200" b="1" dirty="0"/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4000673" y="344492"/>
              <a:ext cx="0" cy="5743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flipH="1">
              <a:off x="6156177" y="272232"/>
              <a:ext cx="4736" cy="5815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594456" y="-2484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797877" y="-2484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웹서버</a:t>
              </a:r>
              <a:endParaRPr lang="ko-KR" altLang="en-US" sz="1200" dirty="0"/>
            </a:p>
          </p:txBody>
        </p:sp>
        <p:cxnSp>
          <p:nvCxnSpPr>
            <p:cNvPr id="140" name="직선 화살표 연결선 139"/>
            <p:cNvCxnSpPr/>
            <p:nvPr/>
          </p:nvCxnSpPr>
          <p:spPr>
            <a:xfrm>
              <a:off x="4000672" y="560516"/>
              <a:ext cx="2160241" cy="72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 rot="160038">
              <a:off x="4037612" y="393529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웹서버에</a:t>
              </a:r>
              <a:r>
                <a:rPr lang="ko-KR" altLang="en-US" sz="1000" dirty="0" smtClean="0"/>
                <a:t> 연결 요청</a:t>
              </a:r>
              <a:endParaRPr lang="ko-KR" altLang="en-US" sz="1000" dirty="0"/>
            </a:p>
          </p:txBody>
        </p:sp>
        <p:cxnSp>
          <p:nvCxnSpPr>
            <p:cNvPr id="142" name="직선 화살표 연결선 141"/>
            <p:cNvCxnSpPr/>
            <p:nvPr/>
          </p:nvCxnSpPr>
          <p:spPr>
            <a:xfrm flipH="1">
              <a:off x="4010168" y="758503"/>
              <a:ext cx="2150747" cy="819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 rot="21398087">
              <a:off x="4400781" y="611553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웹서버의</a:t>
              </a:r>
              <a:r>
                <a:rPr lang="ko-KR" altLang="en-US" sz="1000" dirty="0" smtClean="0"/>
                <a:t> 연결 수락</a:t>
              </a:r>
              <a:endParaRPr lang="ko-KR" altLang="en-US" sz="1000" dirty="0"/>
            </a:p>
          </p:txBody>
        </p:sp>
        <p:cxnSp>
          <p:nvCxnSpPr>
            <p:cNvPr id="145" name="직선 화살표 연결선 144"/>
            <p:cNvCxnSpPr/>
            <p:nvPr/>
          </p:nvCxnSpPr>
          <p:spPr>
            <a:xfrm>
              <a:off x="4000673" y="119099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 rot="160038">
              <a:off x="3924585" y="1039507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 smtClean="0"/>
                <a:t>(Keep Alive)</a:t>
              </a:r>
              <a:r>
                <a:rPr lang="ko-KR" altLang="en-US" sz="1000" dirty="0" smtClean="0"/>
                <a:t> </a:t>
              </a:r>
              <a:r>
                <a:rPr lang="en-US" altLang="ko-KR" sz="1000" dirty="0"/>
                <a:t>: HTML </a:t>
              </a:r>
              <a:r>
                <a:rPr lang="ko-KR" altLang="en-US" sz="1000" dirty="0"/>
                <a:t>페이지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21408438">
              <a:off x="4217270" y="1440747"/>
              <a:ext cx="19928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HTML </a:t>
              </a:r>
              <a:r>
                <a:rPr lang="ko-KR" altLang="en-US" sz="1000" dirty="0"/>
                <a:t>페이지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/>
                <a:t> (Keep Alive)</a:t>
              </a:r>
              <a:endParaRPr lang="ko-KR" altLang="en-US" sz="1000" dirty="0"/>
            </a:p>
          </p:txBody>
        </p:sp>
        <p:cxnSp>
          <p:nvCxnSpPr>
            <p:cNvPr id="148" name="직선 화살표 연결선 147"/>
            <p:cNvCxnSpPr/>
            <p:nvPr/>
          </p:nvCxnSpPr>
          <p:spPr>
            <a:xfrm flipH="1">
              <a:off x="4000672" y="161967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>
              <a:off x="4012368" y="2011273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0038">
              <a:off x="3928519" y="1865902"/>
              <a:ext cx="21018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/>
                <a:t> (Keep Alive</a:t>
              </a:r>
              <a:r>
                <a:rPr lang="en-US" altLang="ko-KR" sz="1000" dirty="0" smtClean="0"/>
                <a:t>):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 </a:t>
              </a:r>
              <a:endParaRPr lang="ko-KR" altLang="en-US" sz="1000" dirty="0"/>
            </a:p>
          </p:txBody>
        </p:sp>
        <p:sp>
          <p:nvSpPr>
            <p:cNvPr id="151" name="TextBox 150"/>
            <p:cNvSpPr txBox="1"/>
            <p:nvPr/>
          </p:nvSpPr>
          <p:spPr>
            <a:xfrm rot="21408438">
              <a:off x="4265490" y="2263317"/>
              <a:ext cx="1768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 smtClean="0"/>
                <a:t> </a:t>
              </a:r>
              <a:r>
                <a:rPr lang="en-US" altLang="ko-KR" sz="1000" dirty="0"/>
                <a:t>(Keep Alive)</a:t>
              </a:r>
              <a:endParaRPr lang="ko-KR" altLang="en-US" sz="1000" dirty="0"/>
            </a:p>
          </p:txBody>
        </p:sp>
        <p:cxnSp>
          <p:nvCxnSpPr>
            <p:cNvPr id="152" name="직선 화살표 연결선 151"/>
            <p:cNvCxnSpPr/>
            <p:nvPr/>
          </p:nvCxnSpPr>
          <p:spPr>
            <a:xfrm flipH="1">
              <a:off x="4012367" y="2442242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/>
            <p:cNvCxnSpPr/>
            <p:nvPr/>
          </p:nvCxnSpPr>
          <p:spPr>
            <a:xfrm>
              <a:off x="3995936" y="3553211"/>
              <a:ext cx="2160241" cy="7200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 rot="160038">
              <a:off x="3928457" y="3407840"/>
              <a:ext cx="22172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HTTP </a:t>
              </a:r>
              <a:r>
                <a:rPr lang="ko-KR" altLang="en-US" sz="1000" dirty="0" smtClean="0"/>
                <a:t>요청</a:t>
              </a:r>
              <a:r>
                <a:rPr lang="en-US" altLang="ko-KR" sz="1000" dirty="0"/>
                <a:t> (Keep Alive)</a:t>
              </a:r>
              <a:r>
                <a:rPr lang="ko-KR" altLang="en-US" sz="1000" dirty="0" smtClean="0"/>
                <a:t> </a:t>
              </a:r>
              <a:r>
                <a:rPr lang="en-US" altLang="ko-KR" sz="1000" dirty="0"/>
                <a:t>: </a:t>
              </a:r>
              <a:r>
                <a:rPr lang="ko-KR" altLang="en-US" sz="1000" dirty="0" smtClean="0"/>
                <a:t>이미지</a:t>
              </a:r>
              <a:r>
                <a:rPr lang="en-US" altLang="ko-KR" sz="1000" dirty="0" smtClean="0"/>
                <a:t>10 </a:t>
              </a:r>
              <a:endParaRPr lang="ko-KR" altLang="en-US" sz="1000" dirty="0"/>
            </a:p>
          </p:txBody>
        </p:sp>
        <p:sp>
          <p:nvSpPr>
            <p:cNvPr id="155" name="TextBox 154"/>
            <p:cNvSpPr txBox="1"/>
            <p:nvPr/>
          </p:nvSpPr>
          <p:spPr>
            <a:xfrm rot="21408438">
              <a:off x="4193427" y="3805255"/>
              <a:ext cx="18389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</a:t>
              </a:r>
              <a:r>
                <a:rPr lang="en-US" altLang="ko-KR" sz="1000" dirty="0" smtClean="0"/>
                <a:t>10 </a:t>
              </a:r>
              <a:r>
                <a:rPr lang="ko-KR" altLang="en-US" sz="1000" dirty="0" smtClean="0"/>
                <a:t>전송</a:t>
              </a:r>
              <a:r>
                <a:rPr lang="en-US" altLang="ko-KR" sz="1000" dirty="0" smtClean="0"/>
                <a:t> </a:t>
              </a:r>
              <a:r>
                <a:rPr lang="en-US" altLang="ko-KR" sz="1000" dirty="0"/>
                <a:t>(Keep Alive)</a:t>
              </a:r>
              <a:endParaRPr lang="ko-KR" altLang="en-US" sz="1000" dirty="0"/>
            </a:p>
          </p:txBody>
        </p:sp>
        <p:cxnSp>
          <p:nvCxnSpPr>
            <p:cNvPr id="156" name="직선 화살표 연결선 155"/>
            <p:cNvCxnSpPr/>
            <p:nvPr/>
          </p:nvCxnSpPr>
          <p:spPr>
            <a:xfrm flipH="1">
              <a:off x="3995936" y="3984180"/>
              <a:ext cx="2150747" cy="81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4140143" y="6392941"/>
              <a:ext cx="1904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(b) </a:t>
              </a:r>
              <a:r>
                <a:rPr lang="en-US" altLang="ko-KR" sz="1200" b="1" dirty="0"/>
                <a:t>HTTP/1.0</a:t>
              </a:r>
              <a:r>
                <a:rPr lang="en-US" altLang="ko-KR" sz="1200" b="1" dirty="0" smtClean="0"/>
                <a:t>, HTTP/1.1</a:t>
              </a:r>
            </a:p>
            <a:p>
              <a:pPr algn="ctr"/>
              <a:r>
                <a:rPr lang="en-US" altLang="ko-KR" sz="1200" b="1" dirty="0" smtClean="0"/>
                <a:t>Keep Alive</a:t>
              </a:r>
              <a:endParaRPr lang="ko-KR" altLang="en-US" sz="1200" b="1" dirty="0"/>
            </a:p>
          </p:txBody>
        </p:sp>
        <p:cxnSp>
          <p:nvCxnSpPr>
            <p:cNvPr id="433" name="직선 화살표 연결선 432"/>
            <p:cNvCxnSpPr/>
            <p:nvPr/>
          </p:nvCxnSpPr>
          <p:spPr>
            <a:xfrm flipH="1">
              <a:off x="827584" y="1537432"/>
              <a:ext cx="2102441" cy="165796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화살표 연결선 436"/>
            <p:cNvCxnSpPr/>
            <p:nvPr/>
          </p:nvCxnSpPr>
          <p:spPr>
            <a:xfrm flipH="1">
              <a:off x="868224" y="2236962"/>
              <a:ext cx="2073801" cy="9658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5" y="5141466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409" y="3984608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552" y="4066105"/>
              <a:ext cx="735426" cy="110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모서리가 둥근 사각형 설명선 449"/>
            <p:cNvSpPr/>
            <p:nvPr/>
          </p:nvSpPr>
          <p:spPr>
            <a:xfrm>
              <a:off x="4269986" y="5482866"/>
              <a:ext cx="1645001" cy="549490"/>
            </a:xfrm>
            <a:prstGeom prst="wedgeRoundRectCallout">
              <a:avLst>
                <a:gd name="adj1" fmla="val -30853"/>
                <a:gd name="adj2" fmla="val -880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브라우저나 웹 서버 둘 중 하나가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Keep Alive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메시지를 보내지 않게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 되면 연결 종료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1" name="모서리가 둥근 사각형 설명선 450"/>
            <p:cNvSpPr/>
            <p:nvPr/>
          </p:nvSpPr>
          <p:spPr>
            <a:xfrm>
              <a:off x="7570529" y="5521005"/>
              <a:ext cx="1645001" cy="566954"/>
            </a:xfrm>
            <a:prstGeom prst="wedgeRoundRectCallout">
              <a:avLst>
                <a:gd name="adj1" fmla="val -30853"/>
                <a:gd name="adj2" fmla="val -8800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요청헤더나 응답헤더에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Connection:close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보내거나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time-out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되면 연결 종료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275856" y="1700808"/>
              <a:ext cx="680010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556286" y="1700808"/>
              <a:ext cx="680010" cy="11046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</a:p>
            <a:p>
              <a:r>
                <a:rPr lang="en-US" altLang="ko-KR" sz="1000" dirty="0" smtClean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211960" y="2935854"/>
              <a:ext cx="18614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이미지 요청과 응답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447964" y="2935854"/>
              <a:ext cx="18614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/>
                <a:t>…8</a:t>
              </a:r>
              <a:r>
                <a:rPr lang="ko-KR" altLang="en-US" sz="1000" i="1" dirty="0" smtClean="0"/>
                <a:t>번의 이미지 요청과 응답</a:t>
              </a:r>
              <a:r>
                <a:rPr lang="en-US" altLang="ko-KR" sz="1000" i="1" dirty="0" smtClean="0"/>
                <a:t>…</a:t>
              </a:r>
              <a:endParaRPr lang="ko-KR" altLang="en-US" sz="1000" i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420633" y="1123271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686393" y="1119533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HTTP </a:t>
              </a:r>
            </a:p>
            <a:p>
              <a:r>
                <a:rPr lang="ko-KR" altLang="en-US" sz="1000" i="1" dirty="0" smtClean="0">
                  <a:solidFill>
                    <a:schemeClr val="accent2">
                      <a:lumMod val="75000"/>
                    </a:schemeClr>
                  </a:solidFill>
                </a:rPr>
                <a:t>세션</a:t>
              </a:r>
              <a:endParaRPr lang="ko-KR" altLang="en-US" sz="1000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6421436" cy="400983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 : HTTP </a:t>
            </a:r>
            <a:r>
              <a:rPr lang="ko-KR" altLang="en-US" dirty="0"/>
              <a:t>통신 과정 </a:t>
            </a:r>
            <a:r>
              <a:rPr lang="ko-KR" altLang="en-US" dirty="0" smtClean="0"/>
              <a:t>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익스플로러의</a:t>
            </a:r>
            <a:r>
              <a:rPr lang="ko-KR" altLang="en-US" dirty="0"/>
              <a:t> 개발자 도구 열기 </a:t>
            </a:r>
            <a:r>
              <a:rPr lang="en-US" altLang="ko-KR" dirty="0"/>
              <a:t>– F12 </a:t>
            </a:r>
            <a:r>
              <a:rPr lang="ko-KR" altLang="en-US" dirty="0"/>
              <a:t>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077966" y="4169045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87153" y="4149080"/>
            <a:ext cx="6624735" cy="1944216"/>
          </a:xfrm>
          <a:prstGeom prst="roundRect">
            <a:avLst>
              <a:gd name="adj" fmla="val 6608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43608" y="3645024"/>
            <a:ext cx="936104" cy="216024"/>
          </a:xfrm>
          <a:prstGeom prst="wedgeRoundRectCallout">
            <a:avLst>
              <a:gd name="adj1" fmla="val 31371"/>
              <a:gd name="adj2" fmla="val 1826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개발자 도구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04248" y="4725144"/>
            <a:ext cx="1107603" cy="503321"/>
          </a:xfrm>
          <a:prstGeom prst="wedgeRoundRectCallout">
            <a:avLst>
              <a:gd name="adj1" fmla="val -12731"/>
              <a:gd name="adj2" fmla="val -1030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버튼을 누르면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개발자 도구가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분리 출력된다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72236" y="2204864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익스플로러의</a:t>
            </a:r>
            <a:r>
              <a:rPr lang="ko-KR" altLang="en-US" dirty="0"/>
              <a:t> 개발자 도구를 별도 윈도우에서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2" y="1988840"/>
            <a:ext cx="79248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146104" y="1597803"/>
            <a:ext cx="1584176" cy="250164"/>
          </a:xfrm>
          <a:prstGeom prst="wedgeRoundRectCallout">
            <a:avLst>
              <a:gd name="adj1" fmla="val -69228"/>
              <a:gd name="adj2" fmla="val 945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000" dirty="0" smtClean="0">
                <a:solidFill>
                  <a:schemeClr val="tx1"/>
                </a:solidFill>
              </a:rPr>
              <a:t> 사이트에 접속함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705944" y="1965442"/>
            <a:ext cx="1368152" cy="20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44162" y="5261462"/>
            <a:ext cx="1667661" cy="431313"/>
          </a:xfrm>
          <a:prstGeom prst="wedgeRoundRectCallout">
            <a:avLst>
              <a:gd name="adj1" fmla="val -42005"/>
              <a:gd name="adj2" fmla="val -880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리스트가 보이지 않으면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웹 브라우저에 새로 고침</a:t>
            </a:r>
            <a:r>
              <a:rPr lang="en-US" altLang="ko-KR" sz="1000" dirty="0" smtClean="0">
                <a:solidFill>
                  <a:schemeClr val="tx1"/>
                </a:solidFill>
              </a:rPr>
              <a:t>(F5</a:t>
            </a:r>
            <a:r>
              <a:rPr lang="ko-KR" altLang="en-US" sz="1000" dirty="0" smtClean="0">
                <a:solidFill>
                  <a:schemeClr val="tx1"/>
                </a:solidFill>
              </a:rPr>
              <a:t>키</a:t>
            </a:r>
            <a:r>
              <a:rPr lang="en-US" altLang="ko-KR" sz="1000" dirty="0" smtClean="0">
                <a:solidFill>
                  <a:schemeClr val="tx1"/>
                </a:solidFill>
              </a:rPr>
              <a:t>) </a:t>
            </a:r>
            <a:r>
              <a:rPr lang="ko-KR" altLang="en-US" sz="1000" dirty="0" smtClean="0">
                <a:solidFill>
                  <a:schemeClr val="tx1"/>
                </a:solidFill>
              </a:rPr>
              <a:t>할 것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462300" y="2168897"/>
            <a:ext cx="963724" cy="164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559554" y="1597803"/>
            <a:ext cx="1464687" cy="367639"/>
          </a:xfrm>
          <a:prstGeom prst="wedgeRoundRectCallout">
            <a:avLst>
              <a:gd name="adj1" fmla="val 34822"/>
              <a:gd name="adj2" fmla="val 1049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네트워크 메뉴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95672" y="5435154"/>
            <a:ext cx="50601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473696" y="5850719"/>
            <a:ext cx="1740671" cy="287297"/>
          </a:xfrm>
          <a:prstGeom prst="wedgeRoundRectCallout">
            <a:avLst>
              <a:gd name="adj1" fmla="val -56564"/>
              <a:gd name="adj2" fmla="val -999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11 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</a:t>
            </a:r>
            <a:r>
              <a:rPr lang="en-US" altLang="ko-KR" sz="1000" dirty="0" smtClean="0">
                <a:solidFill>
                  <a:schemeClr val="tx1"/>
                </a:solidFill>
              </a:rPr>
              <a:t>HTTP </a:t>
            </a:r>
            <a:r>
              <a:rPr lang="ko-KR" altLang="en-US" sz="1000" dirty="0" smtClean="0">
                <a:solidFill>
                  <a:schemeClr val="tx1"/>
                </a:solidFill>
              </a:rPr>
              <a:t>세션을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4" y="3645024"/>
            <a:ext cx="649496" cy="658143"/>
          </a:xfrm>
          <a:prstGeom prst="wedgeRoundRectCallout">
            <a:avLst>
              <a:gd name="adj1" fmla="val 58912"/>
              <a:gd name="adj2" fmla="val 22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HTTP 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세션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리스트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9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HTTP </a:t>
            </a:r>
            <a:r>
              <a:rPr lang="ko-KR" altLang="en-US" smtClean="0"/>
              <a:t>통신 과정 보기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첫 번째 </a:t>
            </a:r>
            <a:r>
              <a:rPr lang="en-US" altLang="ko-KR" sz="2000" dirty="0"/>
              <a:t>HTTP </a:t>
            </a:r>
            <a:r>
              <a:rPr lang="ko-KR" altLang="en-US" sz="2000" dirty="0" smtClean="0"/>
              <a:t>세션</a:t>
            </a:r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익스플로러가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www.google.co.kr </a:t>
            </a:r>
            <a:r>
              <a:rPr lang="ko-KR" altLang="en-US" sz="1800" dirty="0"/>
              <a:t>웹 서버에 </a:t>
            </a:r>
            <a:r>
              <a:rPr lang="ko-KR" altLang="en-US" sz="1800" dirty="0" smtClean="0"/>
              <a:t>연결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디폴트 </a:t>
            </a:r>
            <a:r>
              <a:rPr lang="en-US" altLang="ko-KR" sz="1800" dirty="0"/>
              <a:t>HTML </a:t>
            </a:r>
            <a:r>
              <a:rPr lang="ko-KR" altLang="en-US" sz="1800" dirty="0"/>
              <a:t>파일을 요청하고 </a:t>
            </a:r>
            <a:r>
              <a:rPr lang="ko-KR" altLang="en-US" sz="1800" dirty="0" smtClean="0"/>
              <a:t>응답 받았음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총 </a:t>
            </a:r>
            <a:r>
              <a:rPr lang="en-US" altLang="ko-KR" sz="1800" dirty="0"/>
              <a:t>1.52</a:t>
            </a:r>
            <a:r>
              <a:rPr lang="ko-KR" altLang="en-US" sz="1800" dirty="0"/>
              <a:t>초 걸렸다는 </a:t>
            </a:r>
            <a:r>
              <a:rPr lang="ko-KR" altLang="en-US" sz="1800" dirty="0" smtClean="0"/>
              <a:t>뜻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두 번째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HTTP </a:t>
            </a:r>
            <a:r>
              <a:rPr lang="ko-KR" altLang="en-US" sz="2000" dirty="0" smtClean="0"/>
              <a:t>세션</a:t>
            </a:r>
            <a:endParaRPr lang="en-US" altLang="ko-KR" sz="20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의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 </a:t>
            </a:r>
            <a:r>
              <a:rPr lang="ko-KR" altLang="en-US" sz="1600" dirty="0"/>
              <a:t>속성에 명시된 </a:t>
            </a:r>
            <a:r>
              <a:rPr lang="en-US" altLang="ko-KR" sz="1600" dirty="0" smtClean="0"/>
              <a:t>chrome-48.png</a:t>
            </a:r>
            <a:r>
              <a:rPr lang="ko-KR" altLang="en-US" sz="1600" dirty="0" smtClean="0"/>
              <a:t>을 </a:t>
            </a:r>
            <a:r>
              <a:rPr lang="ko-KR" altLang="en-US" sz="1600" dirty="0" err="1"/>
              <a:t>구글</a:t>
            </a:r>
            <a:r>
              <a:rPr lang="ko-KR" altLang="en-US" sz="1600" dirty="0"/>
              <a:t> 웹 서버에 </a:t>
            </a:r>
            <a:r>
              <a:rPr lang="ko-KR" altLang="en-US" sz="1600" dirty="0" smtClean="0"/>
              <a:t>요청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요청을 포함하여 이미지를 전송 받는데 거리는 시간 </a:t>
            </a:r>
            <a:r>
              <a:rPr lang="ko-KR" altLang="en-US" sz="1600" dirty="0"/>
              <a:t>총 </a:t>
            </a:r>
            <a:r>
              <a:rPr lang="en-US" altLang="ko-KR" sz="1600" dirty="0" smtClean="0"/>
              <a:t>312ms</a:t>
            </a:r>
          </a:p>
          <a:p>
            <a:pPr lvl="1"/>
            <a:r>
              <a:rPr lang="ko-KR" altLang="en-US" sz="1800" dirty="0" smtClean="0"/>
              <a:t>이미지의 </a:t>
            </a:r>
            <a:r>
              <a:rPr lang="ko-KR" altLang="en-US" sz="1800" dirty="0"/>
              <a:t>크기는 </a:t>
            </a:r>
            <a:r>
              <a:rPr lang="en-US" altLang="ko-KR" sz="1800" dirty="0"/>
              <a:t>2.20K</a:t>
            </a:r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88948" y="4437112"/>
            <a:ext cx="7299276" cy="360040"/>
            <a:chOff x="1089148" y="3861048"/>
            <a:chExt cx="7299276" cy="360040"/>
          </a:xfrm>
        </p:grpSpPr>
        <p:sp>
          <p:nvSpPr>
            <p:cNvPr id="13" name="직사각형 12"/>
            <p:cNvSpPr/>
            <p:nvPr/>
          </p:nvSpPr>
          <p:spPr>
            <a:xfrm>
              <a:off x="1089148" y="3861048"/>
              <a:ext cx="7299276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60" y="3944890"/>
              <a:ext cx="7038975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88948" y="1916832"/>
            <a:ext cx="7200799" cy="360040"/>
            <a:chOff x="971600" y="1916832"/>
            <a:chExt cx="7200799" cy="360040"/>
          </a:xfrm>
        </p:grpSpPr>
        <p:sp>
          <p:nvSpPr>
            <p:cNvPr id="11" name="직사각형 10"/>
            <p:cNvSpPr/>
            <p:nvPr/>
          </p:nvSpPr>
          <p:spPr>
            <a:xfrm>
              <a:off x="971600" y="1916832"/>
              <a:ext cx="7200799" cy="3600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7" y="1970361"/>
              <a:ext cx="70961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143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HTTP </a:t>
            </a:r>
            <a:r>
              <a:rPr lang="ko-KR" altLang="en-US" smtClean="0"/>
              <a:t>요청 헤더 보기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err="1" smtClean="0"/>
              <a:t>첫번째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HTTP </a:t>
            </a:r>
            <a:r>
              <a:rPr lang="ko-KR" altLang="en-US" sz="1800" dirty="0" smtClean="0"/>
              <a:t>세션에 대한 자세한 정보 보기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첫 </a:t>
            </a:r>
            <a:r>
              <a:rPr lang="ko-KR" altLang="en-US" sz="1800" dirty="0"/>
              <a:t>번째 </a:t>
            </a:r>
            <a:r>
              <a:rPr lang="en-US" altLang="ko-KR" sz="1800" dirty="0"/>
              <a:t>HTTP </a:t>
            </a:r>
            <a:r>
              <a:rPr lang="ko-KR" altLang="en-US" sz="1800" dirty="0"/>
              <a:t>세션의 </a:t>
            </a:r>
            <a:r>
              <a:rPr lang="en-US" altLang="ko-KR" sz="1800" dirty="0"/>
              <a:t>HTTP </a:t>
            </a:r>
            <a:r>
              <a:rPr lang="ko-KR" altLang="en-US" sz="1800" dirty="0"/>
              <a:t>요청 헤더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209"/>
            <a:ext cx="7048312" cy="14401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2513542" y="2373460"/>
            <a:ext cx="807258" cy="215657"/>
          </a:xfrm>
          <a:prstGeom prst="wedgeRoundRectCallout">
            <a:avLst>
              <a:gd name="adj1" fmla="val -82750"/>
              <a:gd name="adj2" fmla="val 427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32388" y="2384607"/>
            <a:ext cx="792088" cy="283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065055" y="4005064"/>
            <a:ext cx="5571293" cy="2642970"/>
            <a:chOff x="1592995" y="3723673"/>
            <a:chExt cx="5761571" cy="2924362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3926" y="3723673"/>
              <a:ext cx="5760640" cy="2924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자유형 8"/>
            <p:cNvSpPr/>
            <p:nvPr/>
          </p:nvSpPr>
          <p:spPr>
            <a:xfrm>
              <a:off x="1592995" y="4593962"/>
              <a:ext cx="5180455" cy="1969968"/>
            </a:xfrm>
            <a:custGeom>
              <a:avLst/>
              <a:gdLst>
                <a:gd name="connsiteX0" fmla="*/ 152400 w 5601959"/>
                <a:gd name="connsiteY0" fmla="*/ 38100 h 2209800"/>
                <a:gd name="connsiteX1" fmla="*/ 76200 w 5601959"/>
                <a:gd name="connsiteY1" fmla="*/ 66675 h 2209800"/>
                <a:gd name="connsiteX2" fmla="*/ 57150 w 5601959"/>
                <a:gd name="connsiteY2" fmla="*/ 123825 h 2209800"/>
                <a:gd name="connsiteX3" fmla="*/ 38100 w 5601959"/>
                <a:gd name="connsiteY3" fmla="*/ 161925 h 2209800"/>
                <a:gd name="connsiteX4" fmla="*/ 28575 w 5601959"/>
                <a:gd name="connsiteY4" fmla="*/ 247650 h 2209800"/>
                <a:gd name="connsiteX5" fmla="*/ 19050 w 5601959"/>
                <a:gd name="connsiteY5" fmla="*/ 285750 h 2209800"/>
                <a:gd name="connsiteX6" fmla="*/ 9525 w 5601959"/>
                <a:gd name="connsiteY6" fmla="*/ 552450 h 2209800"/>
                <a:gd name="connsiteX7" fmla="*/ 0 w 5601959"/>
                <a:gd name="connsiteY7" fmla="*/ 676275 h 2209800"/>
                <a:gd name="connsiteX8" fmla="*/ 9525 w 5601959"/>
                <a:gd name="connsiteY8" fmla="*/ 1704975 h 2209800"/>
                <a:gd name="connsiteX9" fmla="*/ 19050 w 5601959"/>
                <a:gd name="connsiteY9" fmla="*/ 1962150 h 2209800"/>
                <a:gd name="connsiteX10" fmla="*/ 57150 w 5601959"/>
                <a:gd name="connsiteY10" fmla="*/ 2019300 h 2209800"/>
                <a:gd name="connsiteX11" fmla="*/ 95250 w 5601959"/>
                <a:gd name="connsiteY11" fmla="*/ 2066925 h 2209800"/>
                <a:gd name="connsiteX12" fmla="*/ 114300 w 5601959"/>
                <a:gd name="connsiteY12" fmla="*/ 2095500 h 2209800"/>
                <a:gd name="connsiteX13" fmla="*/ 142875 w 5601959"/>
                <a:gd name="connsiteY13" fmla="*/ 2105025 h 2209800"/>
                <a:gd name="connsiteX14" fmla="*/ 219075 w 5601959"/>
                <a:gd name="connsiteY14" fmla="*/ 2124075 h 2209800"/>
                <a:gd name="connsiteX15" fmla="*/ 257175 w 5601959"/>
                <a:gd name="connsiteY15" fmla="*/ 2133600 h 2209800"/>
                <a:gd name="connsiteX16" fmla="*/ 285750 w 5601959"/>
                <a:gd name="connsiteY16" fmla="*/ 2143125 h 2209800"/>
                <a:gd name="connsiteX17" fmla="*/ 428625 w 5601959"/>
                <a:gd name="connsiteY17" fmla="*/ 2152650 h 2209800"/>
                <a:gd name="connsiteX18" fmla="*/ 552450 w 5601959"/>
                <a:gd name="connsiteY18" fmla="*/ 2162175 h 2209800"/>
                <a:gd name="connsiteX19" fmla="*/ 714375 w 5601959"/>
                <a:gd name="connsiteY19" fmla="*/ 2181225 h 2209800"/>
                <a:gd name="connsiteX20" fmla="*/ 781050 w 5601959"/>
                <a:gd name="connsiteY20" fmla="*/ 2200275 h 2209800"/>
                <a:gd name="connsiteX21" fmla="*/ 828675 w 5601959"/>
                <a:gd name="connsiteY21" fmla="*/ 2209800 h 2209800"/>
                <a:gd name="connsiteX22" fmla="*/ 2762250 w 5601959"/>
                <a:gd name="connsiteY22" fmla="*/ 2200275 h 2209800"/>
                <a:gd name="connsiteX23" fmla="*/ 3038475 w 5601959"/>
                <a:gd name="connsiteY23" fmla="*/ 2190750 h 2209800"/>
                <a:gd name="connsiteX24" fmla="*/ 5505450 w 5601959"/>
                <a:gd name="connsiteY24" fmla="*/ 2181225 h 2209800"/>
                <a:gd name="connsiteX25" fmla="*/ 5543550 w 5601959"/>
                <a:gd name="connsiteY25" fmla="*/ 2124075 h 2209800"/>
                <a:gd name="connsiteX26" fmla="*/ 5581650 w 5601959"/>
                <a:gd name="connsiteY26" fmla="*/ 2066925 h 2209800"/>
                <a:gd name="connsiteX27" fmla="*/ 5591175 w 5601959"/>
                <a:gd name="connsiteY27" fmla="*/ 2038350 h 2209800"/>
                <a:gd name="connsiteX28" fmla="*/ 5591175 w 5601959"/>
                <a:gd name="connsiteY28" fmla="*/ 1485900 h 2209800"/>
                <a:gd name="connsiteX29" fmla="*/ 5562600 w 5601959"/>
                <a:gd name="connsiteY29" fmla="*/ 971550 h 2209800"/>
                <a:gd name="connsiteX30" fmla="*/ 5553075 w 5601959"/>
                <a:gd name="connsiteY30" fmla="*/ 657225 h 2209800"/>
                <a:gd name="connsiteX31" fmla="*/ 5543550 w 5601959"/>
                <a:gd name="connsiteY31" fmla="*/ 619125 h 2209800"/>
                <a:gd name="connsiteX32" fmla="*/ 5505450 w 5601959"/>
                <a:gd name="connsiteY32" fmla="*/ 561975 h 2209800"/>
                <a:gd name="connsiteX33" fmla="*/ 5476875 w 5601959"/>
                <a:gd name="connsiteY33" fmla="*/ 523875 h 2209800"/>
                <a:gd name="connsiteX34" fmla="*/ 5438775 w 5601959"/>
                <a:gd name="connsiteY34" fmla="*/ 514350 h 2209800"/>
                <a:gd name="connsiteX35" fmla="*/ 5410200 w 5601959"/>
                <a:gd name="connsiteY35" fmla="*/ 495300 h 2209800"/>
                <a:gd name="connsiteX36" fmla="*/ 5305425 w 5601959"/>
                <a:gd name="connsiteY36" fmla="*/ 476250 h 2209800"/>
                <a:gd name="connsiteX37" fmla="*/ 4895850 w 5601959"/>
                <a:gd name="connsiteY37" fmla="*/ 466725 h 2209800"/>
                <a:gd name="connsiteX38" fmla="*/ 4648200 w 5601959"/>
                <a:gd name="connsiteY38" fmla="*/ 447675 h 2209800"/>
                <a:gd name="connsiteX39" fmla="*/ 4562475 w 5601959"/>
                <a:gd name="connsiteY39" fmla="*/ 438150 h 2209800"/>
                <a:gd name="connsiteX40" fmla="*/ 4381500 w 5601959"/>
                <a:gd name="connsiteY40" fmla="*/ 428625 h 2209800"/>
                <a:gd name="connsiteX41" fmla="*/ 3562350 w 5601959"/>
                <a:gd name="connsiteY41" fmla="*/ 409575 h 2209800"/>
                <a:gd name="connsiteX42" fmla="*/ 3076575 w 5601959"/>
                <a:gd name="connsiteY42" fmla="*/ 400050 h 2209800"/>
                <a:gd name="connsiteX43" fmla="*/ 2933700 w 5601959"/>
                <a:gd name="connsiteY43" fmla="*/ 390525 h 2209800"/>
                <a:gd name="connsiteX44" fmla="*/ 2714625 w 5601959"/>
                <a:gd name="connsiteY44" fmla="*/ 381000 h 2209800"/>
                <a:gd name="connsiteX45" fmla="*/ 2686050 w 5601959"/>
                <a:gd name="connsiteY45" fmla="*/ 371475 h 2209800"/>
                <a:gd name="connsiteX46" fmla="*/ 2562225 w 5601959"/>
                <a:gd name="connsiteY46" fmla="*/ 361950 h 2209800"/>
                <a:gd name="connsiteX47" fmla="*/ 2505075 w 5601959"/>
                <a:gd name="connsiteY47" fmla="*/ 342900 h 2209800"/>
                <a:gd name="connsiteX48" fmla="*/ 2476500 w 5601959"/>
                <a:gd name="connsiteY48" fmla="*/ 333375 h 2209800"/>
                <a:gd name="connsiteX49" fmla="*/ 2438400 w 5601959"/>
                <a:gd name="connsiteY49" fmla="*/ 304800 h 2209800"/>
                <a:gd name="connsiteX50" fmla="*/ 2343150 w 5601959"/>
                <a:gd name="connsiteY50" fmla="*/ 285750 h 2209800"/>
                <a:gd name="connsiteX51" fmla="*/ 1847850 w 5601959"/>
                <a:gd name="connsiteY51" fmla="*/ 276225 h 2209800"/>
                <a:gd name="connsiteX52" fmla="*/ 1123950 w 5601959"/>
                <a:gd name="connsiteY52" fmla="*/ 266700 h 2209800"/>
                <a:gd name="connsiteX53" fmla="*/ 914400 w 5601959"/>
                <a:gd name="connsiteY53" fmla="*/ 257175 h 2209800"/>
                <a:gd name="connsiteX54" fmla="*/ 904875 w 5601959"/>
                <a:gd name="connsiteY54" fmla="*/ 161925 h 2209800"/>
                <a:gd name="connsiteX55" fmla="*/ 885825 w 5601959"/>
                <a:gd name="connsiteY55" fmla="*/ 85725 h 2209800"/>
                <a:gd name="connsiteX56" fmla="*/ 828675 w 5601959"/>
                <a:gd name="connsiteY56" fmla="*/ 28575 h 2209800"/>
                <a:gd name="connsiteX57" fmla="*/ 762000 w 5601959"/>
                <a:gd name="connsiteY57" fmla="*/ 9525 h 2209800"/>
                <a:gd name="connsiteX58" fmla="*/ 266700 w 5601959"/>
                <a:gd name="connsiteY58" fmla="*/ 0 h 2209800"/>
                <a:gd name="connsiteX59" fmla="*/ 180975 w 5601959"/>
                <a:gd name="connsiteY59" fmla="*/ 9525 h 2209800"/>
                <a:gd name="connsiteX60" fmla="*/ 152400 w 5601959"/>
                <a:gd name="connsiteY60" fmla="*/ 38100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1959" h="2209800">
                  <a:moveTo>
                    <a:pt x="152400" y="38100"/>
                  </a:moveTo>
                  <a:cubicBezTo>
                    <a:pt x="134937" y="47625"/>
                    <a:pt x="90215" y="44251"/>
                    <a:pt x="76200" y="66675"/>
                  </a:cubicBezTo>
                  <a:cubicBezTo>
                    <a:pt x="65557" y="83703"/>
                    <a:pt x="63500" y="104775"/>
                    <a:pt x="57150" y="123825"/>
                  </a:cubicBezTo>
                  <a:cubicBezTo>
                    <a:pt x="52660" y="137295"/>
                    <a:pt x="44450" y="149225"/>
                    <a:pt x="38100" y="161925"/>
                  </a:cubicBezTo>
                  <a:cubicBezTo>
                    <a:pt x="34925" y="190500"/>
                    <a:pt x="32947" y="219233"/>
                    <a:pt x="28575" y="247650"/>
                  </a:cubicBezTo>
                  <a:cubicBezTo>
                    <a:pt x="26584" y="260589"/>
                    <a:pt x="19867" y="272685"/>
                    <a:pt x="19050" y="285750"/>
                  </a:cubicBezTo>
                  <a:cubicBezTo>
                    <a:pt x="13501" y="374533"/>
                    <a:pt x="13859" y="463599"/>
                    <a:pt x="9525" y="552450"/>
                  </a:cubicBezTo>
                  <a:cubicBezTo>
                    <a:pt x="7508" y="593798"/>
                    <a:pt x="3175" y="635000"/>
                    <a:pt x="0" y="676275"/>
                  </a:cubicBezTo>
                  <a:cubicBezTo>
                    <a:pt x="3175" y="1019175"/>
                    <a:pt x="4445" y="1362098"/>
                    <a:pt x="9525" y="1704975"/>
                  </a:cubicBezTo>
                  <a:cubicBezTo>
                    <a:pt x="10796" y="1790749"/>
                    <a:pt x="6199" y="1877334"/>
                    <a:pt x="19050" y="1962150"/>
                  </a:cubicBezTo>
                  <a:cubicBezTo>
                    <a:pt x="22480" y="1984787"/>
                    <a:pt x="49910" y="1997580"/>
                    <a:pt x="57150" y="2019300"/>
                  </a:cubicBezTo>
                  <a:cubicBezTo>
                    <a:pt x="70295" y="2058735"/>
                    <a:pt x="58321" y="2042306"/>
                    <a:pt x="95250" y="2066925"/>
                  </a:cubicBezTo>
                  <a:cubicBezTo>
                    <a:pt x="101600" y="2076450"/>
                    <a:pt x="105361" y="2088349"/>
                    <a:pt x="114300" y="2095500"/>
                  </a:cubicBezTo>
                  <a:cubicBezTo>
                    <a:pt x="122140" y="2101772"/>
                    <a:pt x="133189" y="2102383"/>
                    <a:pt x="142875" y="2105025"/>
                  </a:cubicBezTo>
                  <a:cubicBezTo>
                    <a:pt x="168134" y="2111914"/>
                    <a:pt x="193675" y="2117725"/>
                    <a:pt x="219075" y="2124075"/>
                  </a:cubicBezTo>
                  <a:lnTo>
                    <a:pt x="257175" y="2133600"/>
                  </a:lnTo>
                  <a:cubicBezTo>
                    <a:pt x="266915" y="2136035"/>
                    <a:pt x="275771" y="2142016"/>
                    <a:pt x="285750" y="2143125"/>
                  </a:cubicBezTo>
                  <a:cubicBezTo>
                    <a:pt x="333189" y="2148396"/>
                    <a:pt x="381016" y="2149249"/>
                    <a:pt x="428625" y="2152650"/>
                  </a:cubicBezTo>
                  <a:lnTo>
                    <a:pt x="552450" y="2162175"/>
                  </a:lnTo>
                  <a:cubicBezTo>
                    <a:pt x="668249" y="2185335"/>
                    <a:pt x="511478" y="2155863"/>
                    <a:pt x="714375" y="2181225"/>
                  </a:cubicBezTo>
                  <a:cubicBezTo>
                    <a:pt x="750008" y="2185679"/>
                    <a:pt x="749418" y="2192367"/>
                    <a:pt x="781050" y="2200275"/>
                  </a:cubicBezTo>
                  <a:cubicBezTo>
                    <a:pt x="796756" y="2204202"/>
                    <a:pt x="812800" y="2206625"/>
                    <a:pt x="828675" y="2209800"/>
                  </a:cubicBezTo>
                  <a:lnTo>
                    <a:pt x="2762250" y="2200275"/>
                  </a:lnTo>
                  <a:cubicBezTo>
                    <a:pt x="2854376" y="2199481"/>
                    <a:pt x="2946347" y="2191390"/>
                    <a:pt x="3038475" y="2190750"/>
                  </a:cubicBezTo>
                  <a:lnTo>
                    <a:pt x="5505450" y="2181225"/>
                  </a:lnTo>
                  <a:cubicBezTo>
                    <a:pt x="5528098" y="2113281"/>
                    <a:pt x="5495984" y="2195424"/>
                    <a:pt x="5543550" y="2124075"/>
                  </a:cubicBezTo>
                  <a:cubicBezTo>
                    <a:pt x="5598689" y="2041367"/>
                    <a:pt x="5490493" y="2158082"/>
                    <a:pt x="5581650" y="2066925"/>
                  </a:cubicBezTo>
                  <a:cubicBezTo>
                    <a:pt x="5584825" y="2057400"/>
                    <a:pt x="5590002" y="2048321"/>
                    <a:pt x="5591175" y="2038350"/>
                  </a:cubicBezTo>
                  <a:cubicBezTo>
                    <a:pt x="5612101" y="1860482"/>
                    <a:pt x="5597182" y="1652092"/>
                    <a:pt x="5591175" y="1485900"/>
                  </a:cubicBezTo>
                  <a:cubicBezTo>
                    <a:pt x="5583539" y="1274632"/>
                    <a:pt x="5575038" y="1158114"/>
                    <a:pt x="5562600" y="971550"/>
                  </a:cubicBezTo>
                  <a:cubicBezTo>
                    <a:pt x="5559425" y="866775"/>
                    <a:pt x="5558733" y="761895"/>
                    <a:pt x="5553075" y="657225"/>
                  </a:cubicBezTo>
                  <a:cubicBezTo>
                    <a:pt x="5552368" y="644153"/>
                    <a:pt x="5549404" y="630834"/>
                    <a:pt x="5543550" y="619125"/>
                  </a:cubicBezTo>
                  <a:cubicBezTo>
                    <a:pt x="5533311" y="598647"/>
                    <a:pt x="5519187" y="580291"/>
                    <a:pt x="5505450" y="561975"/>
                  </a:cubicBezTo>
                  <a:cubicBezTo>
                    <a:pt x="5495925" y="549275"/>
                    <a:pt x="5489793" y="533102"/>
                    <a:pt x="5476875" y="523875"/>
                  </a:cubicBezTo>
                  <a:cubicBezTo>
                    <a:pt x="5466223" y="516266"/>
                    <a:pt x="5451475" y="517525"/>
                    <a:pt x="5438775" y="514350"/>
                  </a:cubicBezTo>
                  <a:cubicBezTo>
                    <a:pt x="5429250" y="508000"/>
                    <a:pt x="5420722" y="499809"/>
                    <a:pt x="5410200" y="495300"/>
                  </a:cubicBezTo>
                  <a:cubicBezTo>
                    <a:pt x="5390130" y="486698"/>
                    <a:pt x="5316786" y="476704"/>
                    <a:pt x="5305425" y="476250"/>
                  </a:cubicBezTo>
                  <a:cubicBezTo>
                    <a:pt x="5168972" y="470792"/>
                    <a:pt x="5032375" y="469900"/>
                    <a:pt x="4895850" y="466725"/>
                  </a:cubicBezTo>
                  <a:cubicBezTo>
                    <a:pt x="4730816" y="446096"/>
                    <a:pt x="4916848" y="467575"/>
                    <a:pt x="4648200" y="447675"/>
                  </a:cubicBezTo>
                  <a:cubicBezTo>
                    <a:pt x="4619528" y="445551"/>
                    <a:pt x="4591153" y="440198"/>
                    <a:pt x="4562475" y="438150"/>
                  </a:cubicBezTo>
                  <a:cubicBezTo>
                    <a:pt x="4502220" y="433846"/>
                    <a:pt x="4441825" y="431800"/>
                    <a:pt x="4381500" y="428625"/>
                  </a:cubicBezTo>
                  <a:cubicBezTo>
                    <a:pt x="4057596" y="388137"/>
                    <a:pt x="4349730" y="421782"/>
                    <a:pt x="3562350" y="409575"/>
                  </a:cubicBezTo>
                  <a:lnTo>
                    <a:pt x="3076575" y="400050"/>
                  </a:lnTo>
                  <a:lnTo>
                    <a:pt x="2933700" y="390525"/>
                  </a:lnTo>
                  <a:cubicBezTo>
                    <a:pt x="2860707" y="386683"/>
                    <a:pt x="2787504" y="386606"/>
                    <a:pt x="2714625" y="381000"/>
                  </a:cubicBezTo>
                  <a:cubicBezTo>
                    <a:pt x="2704614" y="380230"/>
                    <a:pt x="2696013" y="372720"/>
                    <a:pt x="2686050" y="371475"/>
                  </a:cubicBezTo>
                  <a:cubicBezTo>
                    <a:pt x="2644973" y="366340"/>
                    <a:pt x="2603500" y="365125"/>
                    <a:pt x="2562225" y="361950"/>
                  </a:cubicBezTo>
                  <a:lnTo>
                    <a:pt x="2505075" y="342900"/>
                  </a:lnTo>
                  <a:lnTo>
                    <a:pt x="2476500" y="333375"/>
                  </a:lnTo>
                  <a:cubicBezTo>
                    <a:pt x="2463800" y="323850"/>
                    <a:pt x="2452599" y="311900"/>
                    <a:pt x="2438400" y="304800"/>
                  </a:cubicBezTo>
                  <a:cubicBezTo>
                    <a:pt x="2425572" y="298386"/>
                    <a:pt x="2348288" y="285927"/>
                    <a:pt x="2343150" y="285750"/>
                  </a:cubicBezTo>
                  <a:cubicBezTo>
                    <a:pt x="2178118" y="280059"/>
                    <a:pt x="2012960" y="278805"/>
                    <a:pt x="1847850" y="276225"/>
                  </a:cubicBezTo>
                  <a:lnTo>
                    <a:pt x="1123950" y="266700"/>
                  </a:lnTo>
                  <a:cubicBezTo>
                    <a:pt x="1054100" y="263525"/>
                    <a:pt x="977479" y="287343"/>
                    <a:pt x="914400" y="257175"/>
                  </a:cubicBezTo>
                  <a:cubicBezTo>
                    <a:pt x="885614" y="243408"/>
                    <a:pt x="909092" y="193553"/>
                    <a:pt x="904875" y="161925"/>
                  </a:cubicBezTo>
                  <a:cubicBezTo>
                    <a:pt x="904519" y="159256"/>
                    <a:pt x="893562" y="95673"/>
                    <a:pt x="885825" y="85725"/>
                  </a:cubicBezTo>
                  <a:cubicBezTo>
                    <a:pt x="869285" y="64459"/>
                    <a:pt x="847725" y="47625"/>
                    <a:pt x="828675" y="28575"/>
                  </a:cubicBezTo>
                  <a:cubicBezTo>
                    <a:pt x="824176" y="24076"/>
                    <a:pt x="762256" y="9534"/>
                    <a:pt x="762000" y="9525"/>
                  </a:cubicBezTo>
                  <a:cubicBezTo>
                    <a:pt x="596975" y="3631"/>
                    <a:pt x="431800" y="3175"/>
                    <a:pt x="266700" y="0"/>
                  </a:cubicBezTo>
                  <a:cubicBezTo>
                    <a:pt x="238125" y="3175"/>
                    <a:pt x="208250" y="433"/>
                    <a:pt x="180975" y="9525"/>
                  </a:cubicBezTo>
                  <a:cubicBezTo>
                    <a:pt x="150532" y="19673"/>
                    <a:pt x="169863" y="28575"/>
                    <a:pt x="152400" y="38100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23932</TotalTime>
  <Words>2665</Words>
  <Application>Microsoft Office PowerPoint</Application>
  <PresentationFormat>화면 슬라이드 쇼(4:3)</PresentationFormat>
  <Paragraphs>744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HY나무L</vt:lpstr>
      <vt:lpstr>HY나무M</vt:lpstr>
      <vt:lpstr>돋움체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웹의 저장소</vt:lpstr>
      <vt:lpstr>브라우저와 웹 서버의 통신, HTTP</vt:lpstr>
      <vt:lpstr>PowerPoint 프레젠테이션</vt:lpstr>
      <vt:lpstr>실습 1 : HTTP 통신 과정 보기</vt:lpstr>
      <vt:lpstr>인터넷 익스플로러의 개발자 도구를 별도 윈도우에서 실행</vt:lpstr>
      <vt:lpstr>HTTP 통신 과정 보기</vt:lpstr>
      <vt:lpstr>HTTP 요청 헤더 보기</vt:lpstr>
      <vt:lpstr>HTTP 응답 헤더</vt:lpstr>
      <vt:lpstr>쿠키</vt:lpstr>
      <vt:lpstr>쿠키 생성 및 사용 과정</vt:lpstr>
      <vt:lpstr>쿠키 데이터 구성과 사례</vt:lpstr>
      <vt:lpstr>쿠키는 웹 페이지 사이의 정보 공유에 활용</vt:lpstr>
      <vt:lpstr>실습2 : 구글 웹 사이트가 남긴 쿠키 보기</vt:lpstr>
      <vt:lpstr>NID 쿠키 저장 및 활용</vt:lpstr>
      <vt:lpstr>자바스크립트로 쿠키 다루기</vt:lpstr>
      <vt:lpstr>실습 3 : 쿠키 활용</vt:lpstr>
      <vt:lpstr>예제12-1 쿠키 활용 : 자바스크립트로 방문자 이름과 방문 횟수 관리</vt:lpstr>
      <vt:lpstr>예제12-1 실행</vt:lpstr>
      <vt:lpstr>예제 12-1 실행  결과</vt:lpstr>
      <vt:lpstr>웹 스토리지(Web Storage)</vt:lpstr>
      <vt:lpstr>웹 스토리지 종류와 특징</vt:lpstr>
      <vt:lpstr>세션 스토리지</vt:lpstr>
      <vt:lpstr>세션 스토리지의 공유 범위 </vt:lpstr>
      <vt:lpstr>로컬 스토리지</vt:lpstr>
      <vt:lpstr>자바스크립트로 웹 스토리지 다루기</vt:lpstr>
      <vt:lpstr>sessionStorage와 localStorage 다루기 </vt:lpstr>
      <vt:lpstr>세션 스토리지의 모든 아이템 출력</vt:lpstr>
      <vt:lpstr>실습 4 : 세션 스토리지 응용 실습</vt:lpstr>
      <vt:lpstr>2. 개발자 도구로 세션 스토리지 보기</vt:lpstr>
      <vt:lpstr>3. 세션 스토리지에 아이템 쓰기</vt:lpstr>
      <vt:lpstr>4. 세션 스토리지에서 아이템 검색</vt:lpstr>
      <vt:lpstr>5. 다른 웹사이트 방문 후 돌아와 세션 스토리지확인</vt:lpstr>
      <vt:lpstr>웹 스토리지 이벤트</vt:lpstr>
      <vt:lpstr>실습 5: 로컬 스토리지에 storage 이벤트 실습</vt:lpstr>
      <vt:lpstr>1. Chrome 브라우저로 두 윈도우에 각각 storageEvent.html 열기</vt:lpstr>
      <vt:lpstr>2. 윈도우 1에서 (골뱅이, 200) 아이템을 로컬 스토리지에 저장</vt:lpstr>
      <vt:lpstr>3. 윈도우1에서 (골뱅이, 200) 아이템의 ‘값’을 200에서 50으로 수정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598</cp:revision>
  <dcterms:created xsi:type="dcterms:W3CDTF">2011-08-27T14:53:28Z</dcterms:created>
  <dcterms:modified xsi:type="dcterms:W3CDTF">2017-01-13T04:13:28Z</dcterms:modified>
</cp:coreProperties>
</file>